
<file path=[Content_Types].xml><?xml version="1.0" encoding="utf-8"?>
<Types xmlns="http://schemas.openxmlformats.org/package/2006/content-types">
  <Default Extension="png" ContentType="image/png"/>
  <Default Extension="xlsm" ContentType="application/vnd.ms-excel.sheet.macroEnabled.12"/>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632" r:id="rId1"/>
  </p:sldMasterIdLst>
  <p:notesMasterIdLst>
    <p:notesMasterId r:id="rId43"/>
  </p:notesMasterIdLst>
  <p:handoutMasterIdLst>
    <p:handoutMasterId r:id="rId44"/>
  </p:handoutMasterIdLst>
  <p:sldIdLst>
    <p:sldId id="624" r:id="rId2"/>
    <p:sldId id="578" r:id="rId3"/>
    <p:sldId id="609" r:id="rId4"/>
    <p:sldId id="610" r:id="rId5"/>
    <p:sldId id="611" r:id="rId6"/>
    <p:sldId id="493" r:id="rId7"/>
    <p:sldId id="532" r:id="rId8"/>
    <p:sldId id="583" r:id="rId9"/>
    <p:sldId id="512" r:id="rId10"/>
    <p:sldId id="509" r:id="rId11"/>
    <p:sldId id="497" r:id="rId12"/>
    <p:sldId id="626" r:id="rId13"/>
    <p:sldId id="571" r:id="rId14"/>
    <p:sldId id="625" r:id="rId15"/>
    <p:sldId id="569" r:id="rId16"/>
    <p:sldId id="577" r:id="rId17"/>
    <p:sldId id="575" r:id="rId18"/>
    <p:sldId id="576" r:id="rId19"/>
    <p:sldId id="491" r:id="rId20"/>
    <p:sldId id="563" r:id="rId21"/>
    <p:sldId id="494" r:id="rId22"/>
    <p:sldId id="520" r:id="rId23"/>
    <p:sldId id="498" r:id="rId24"/>
    <p:sldId id="541" r:id="rId25"/>
    <p:sldId id="514" r:id="rId26"/>
    <p:sldId id="495" r:id="rId27"/>
    <p:sldId id="510" r:id="rId28"/>
    <p:sldId id="562" r:id="rId29"/>
    <p:sldId id="496" r:id="rId30"/>
    <p:sldId id="500" r:id="rId31"/>
    <p:sldId id="559" r:id="rId32"/>
    <p:sldId id="560" r:id="rId33"/>
    <p:sldId id="503" r:id="rId34"/>
    <p:sldId id="504" r:id="rId35"/>
    <p:sldId id="492" r:id="rId36"/>
    <p:sldId id="521" r:id="rId37"/>
    <p:sldId id="522" r:id="rId38"/>
    <p:sldId id="561" r:id="rId39"/>
    <p:sldId id="502" r:id="rId40"/>
    <p:sldId id="581" r:id="rId41"/>
    <p:sldId id="275" r:id="rId42"/>
  </p:sldIdLst>
  <p:sldSz cx="9945688" cy="7099300"/>
  <p:notesSz cx="7086600" cy="10210800"/>
  <p:defaultTextStyle>
    <a:defPPr>
      <a:defRPr lang="en-US"/>
    </a:defPPr>
    <a:lvl1pPr algn="l" rtl="0" fontAlgn="base">
      <a:spcBef>
        <a:spcPct val="0"/>
      </a:spcBef>
      <a:spcAft>
        <a:spcPct val="0"/>
      </a:spcAft>
      <a:defRPr sz="2600" kern="1200">
        <a:solidFill>
          <a:schemeClr val="tx1"/>
        </a:solidFill>
        <a:latin typeface="Times New Roman" charset="0"/>
        <a:ea typeface="ＭＳ Ｐゴシック" charset="0"/>
        <a:cs typeface="ＭＳ Ｐゴシック" charset="0"/>
      </a:defRPr>
    </a:lvl1pPr>
    <a:lvl2pPr marL="485191" indent="1691" algn="l" rtl="0" fontAlgn="base">
      <a:spcBef>
        <a:spcPct val="0"/>
      </a:spcBef>
      <a:spcAft>
        <a:spcPct val="0"/>
      </a:spcAft>
      <a:defRPr sz="2600" kern="1200">
        <a:solidFill>
          <a:schemeClr val="tx1"/>
        </a:solidFill>
        <a:latin typeface="Times New Roman" charset="0"/>
        <a:ea typeface="ＭＳ Ｐゴシック" charset="0"/>
        <a:cs typeface="ＭＳ Ｐゴシック" charset="0"/>
      </a:defRPr>
    </a:lvl2pPr>
    <a:lvl3pPr marL="972073" indent="1691" algn="l" rtl="0" fontAlgn="base">
      <a:spcBef>
        <a:spcPct val="0"/>
      </a:spcBef>
      <a:spcAft>
        <a:spcPct val="0"/>
      </a:spcAft>
      <a:defRPr sz="2600" kern="1200">
        <a:solidFill>
          <a:schemeClr val="tx1"/>
        </a:solidFill>
        <a:latin typeface="Times New Roman" charset="0"/>
        <a:ea typeface="ＭＳ Ｐゴシック" charset="0"/>
        <a:cs typeface="ＭＳ Ｐゴシック" charset="0"/>
      </a:defRPr>
    </a:lvl3pPr>
    <a:lvl4pPr marL="1458955" indent="1691" algn="l" rtl="0" fontAlgn="base">
      <a:spcBef>
        <a:spcPct val="0"/>
      </a:spcBef>
      <a:spcAft>
        <a:spcPct val="0"/>
      </a:spcAft>
      <a:defRPr sz="2600" kern="1200">
        <a:solidFill>
          <a:schemeClr val="tx1"/>
        </a:solidFill>
        <a:latin typeface="Times New Roman" charset="0"/>
        <a:ea typeface="ＭＳ Ｐゴシック" charset="0"/>
        <a:cs typeface="ＭＳ Ｐゴシック" charset="0"/>
      </a:defRPr>
    </a:lvl4pPr>
    <a:lvl5pPr marL="1945839" indent="1691" algn="l" rtl="0" fontAlgn="base">
      <a:spcBef>
        <a:spcPct val="0"/>
      </a:spcBef>
      <a:spcAft>
        <a:spcPct val="0"/>
      </a:spcAft>
      <a:defRPr sz="2600" kern="1200">
        <a:solidFill>
          <a:schemeClr val="tx1"/>
        </a:solidFill>
        <a:latin typeface="Times New Roman" charset="0"/>
        <a:ea typeface="ＭＳ Ｐゴシック" charset="0"/>
        <a:cs typeface="ＭＳ Ｐゴシック" charset="0"/>
      </a:defRPr>
    </a:lvl5pPr>
    <a:lvl6pPr marL="2434410" algn="l" defTabSz="486882" rtl="0" eaLnBrk="1" latinLnBrk="0" hangingPunct="1">
      <a:defRPr sz="2600" kern="1200">
        <a:solidFill>
          <a:schemeClr val="tx1"/>
        </a:solidFill>
        <a:latin typeface="Times New Roman" charset="0"/>
        <a:ea typeface="ＭＳ Ｐゴシック" charset="0"/>
        <a:cs typeface="ＭＳ Ｐゴシック" charset="0"/>
      </a:defRPr>
    </a:lvl6pPr>
    <a:lvl7pPr marL="2921290" algn="l" defTabSz="486882" rtl="0" eaLnBrk="1" latinLnBrk="0" hangingPunct="1">
      <a:defRPr sz="2600" kern="1200">
        <a:solidFill>
          <a:schemeClr val="tx1"/>
        </a:solidFill>
        <a:latin typeface="Times New Roman" charset="0"/>
        <a:ea typeface="ＭＳ Ｐゴシック" charset="0"/>
        <a:cs typeface="ＭＳ Ｐゴシック" charset="0"/>
      </a:defRPr>
    </a:lvl7pPr>
    <a:lvl8pPr marL="3408173" algn="l" defTabSz="486882" rtl="0" eaLnBrk="1" latinLnBrk="0" hangingPunct="1">
      <a:defRPr sz="2600" kern="1200">
        <a:solidFill>
          <a:schemeClr val="tx1"/>
        </a:solidFill>
        <a:latin typeface="Times New Roman" charset="0"/>
        <a:ea typeface="ＭＳ Ｐゴシック" charset="0"/>
        <a:cs typeface="ＭＳ Ｐゴシック" charset="0"/>
      </a:defRPr>
    </a:lvl8pPr>
    <a:lvl9pPr marL="3895056" algn="l" defTabSz="486882" rtl="0" eaLnBrk="1" latinLnBrk="0" hangingPunct="1">
      <a:defRPr sz="26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濃色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6" d="100"/>
          <a:sy n="66" d="100"/>
        </p:scale>
        <p:origin x="-1120" y="-424"/>
      </p:cViewPr>
      <p:guideLst>
        <p:guide orient="horz" pos="2236"/>
        <p:guide pos="313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032" y="-112"/>
      </p:cViewPr>
      <p:guideLst>
        <p:guide orient="horz" pos="3216"/>
        <p:guide pos="22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4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Macro-Enabled_Worksheet1.xlsm"/></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manualLayout>
          <c:layoutTarget val="inner"/>
          <c:xMode val="edge"/>
          <c:yMode val="edge"/>
          <c:x val="0.117009405074366"/>
          <c:y val="5.2206997759072803E-2"/>
          <c:w val="0.72950819672131095"/>
          <c:h val="0.74837483888608303"/>
        </c:manualLayout>
      </c:layout>
      <c:lineChart>
        <c:grouping val="standard"/>
        <c:varyColors val="0"/>
        <c:ser>
          <c:idx val="0"/>
          <c:order val="0"/>
          <c:tx>
            <c:strRef>
              <c:f>Sheet1!$A$2</c:f>
              <c:strCache>
                <c:ptCount val="1"/>
                <c:pt idx="0">
                  <c:v>病院</c:v>
                </c:pt>
              </c:strCache>
            </c:strRef>
          </c:tx>
          <c:spPr>
            <a:ln w="92044" cmpd="sng"/>
          </c:spPr>
          <c:marker>
            <c:spPr>
              <a:gradFill rotWithShape="0">
                <a:gsLst>
                  <a:gs pos="0">
                    <a:srgbClr val="9BC1FF"/>
                  </a:gs>
                  <a:gs pos="100000">
                    <a:srgbClr val="3F80CD"/>
                  </a:gs>
                </a:gsLst>
                <a:lin ang="5400000"/>
              </a:gradFill>
              <a:ln>
                <a:solidFill>
                  <a:srgbClr val="666699"/>
                </a:solidFill>
                <a:prstDash val="solid"/>
              </a:ln>
              <a:effectLst>
                <a:outerShdw dist="35921" dir="2700000" algn="br">
                  <a:srgbClr val="000000"/>
                </a:outerShdw>
              </a:effectLst>
            </c:spPr>
          </c:marker>
          <c:cat>
            <c:numRef>
              <c:f>Sheet1!$B$1:$K$1</c:f>
              <c:numCache>
                <c:formatCode>General</c:formatCode>
                <c:ptCount val="10"/>
                <c:pt idx="0">
                  <c:v>1960</c:v>
                </c:pt>
                <c:pt idx="1">
                  <c:v>1965</c:v>
                </c:pt>
                <c:pt idx="2">
                  <c:v>1970</c:v>
                </c:pt>
                <c:pt idx="3">
                  <c:v>1975</c:v>
                </c:pt>
                <c:pt idx="4">
                  <c:v>1980</c:v>
                </c:pt>
                <c:pt idx="5">
                  <c:v>1985</c:v>
                </c:pt>
                <c:pt idx="6">
                  <c:v>1990</c:v>
                </c:pt>
                <c:pt idx="7">
                  <c:v>1995</c:v>
                </c:pt>
                <c:pt idx="8">
                  <c:v>2000</c:v>
                </c:pt>
                <c:pt idx="9">
                  <c:v>2003</c:v>
                </c:pt>
              </c:numCache>
            </c:numRef>
          </c:cat>
          <c:val>
            <c:numRef>
              <c:f>Sheet1!$B$2:$K$2</c:f>
              <c:numCache>
                <c:formatCode>General</c:formatCode>
                <c:ptCount val="10"/>
                <c:pt idx="0">
                  <c:v>18.2</c:v>
                </c:pt>
                <c:pt idx="1">
                  <c:v>24.6</c:v>
                </c:pt>
                <c:pt idx="2">
                  <c:v>32.9</c:v>
                </c:pt>
                <c:pt idx="3">
                  <c:v>41.8</c:v>
                </c:pt>
                <c:pt idx="4">
                  <c:v>52.1</c:v>
                </c:pt>
                <c:pt idx="5">
                  <c:v>63</c:v>
                </c:pt>
                <c:pt idx="6">
                  <c:v>71.599999999999994</c:v>
                </c:pt>
                <c:pt idx="7">
                  <c:v>74.099999999999994</c:v>
                </c:pt>
                <c:pt idx="8">
                  <c:v>78.2</c:v>
                </c:pt>
                <c:pt idx="9">
                  <c:v>78.900000000000006</c:v>
                </c:pt>
              </c:numCache>
            </c:numRef>
          </c:val>
          <c:smooth val="0"/>
        </c:ser>
        <c:ser>
          <c:idx val="1"/>
          <c:order val="1"/>
          <c:tx>
            <c:strRef>
              <c:f>Sheet1!$A$3</c:f>
              <c:strCache>
                <c:ptCount val="1"/>
                <c:pt idx="0">
                  <c:v>自宅</c:v>
                </c:pt>
              </c:strCache>
            </c:strRef>
          </c:tx>
          <c:spPr>
            <a:ln w="78895"/>
          </c:spPr>
          <c:marker>
            <c:spPr>
              <a:gradFill rotWithShape="0">
                <a:gsLst>
                  <a:gs pos="0">
                    <a:srgbClr val="FF9A99"/>
                  </a:gs>
                  <a:gs pos="100000">
                    <a:srgbClr val="D1403C"/>
                  </a:gs>
                </a:gsLst>
                <a:lin ang="5400000"/>
              </a:gradFill>
              <a:ln>
                <a:solidFill>
                  <a:srgbClr val="993366"/>
                </a:solidFill>
                <a:prstDash val="solid"/>
              </a:ln>
              <a:effectLst>
                <a:outerShdw dist="35921" dir="2700000" algn="br">
                  <a:srgbClr val="000000"/>
                </a:outerShdw>
              </a:effectLst>
            </c:spPr>
          </c:marker>
          <c:cat>
            <c:numRef>
              <c:f>Sheet1!$B$1:$K$1</c:f>
              <c:numCache>
                <c:formatCode>General</c:formatCode>
                <c:ptCount val="10"/>
                <c:pt idx="0">
                  <c:v>1960</c:v>
                </c:pt>
                <c:pt idx="1">
                  <c:v>1965</c:v>
                </c:pt>
                <c:pt idx="2">
                  <c:v>1970</c:v>
                </c:pt>
                <c:pt idx="3">
                  <c:v>1975</c:v>
                </c:pt>
                <c:pt idx="4">
                  <c:v>1980</c:v>
                </c:pt>
                <c:pt idx="5">
                  <c:v>1985</c:v>
                </c:pt>
                <c:pt idx="6">
                  <c:v>1990</c:v>
                </c:pt>
                <c:pt idx="7">
                  <c:v>1995</c:v>
                </c:pt>
                <c:pt idx="8">
                  <c:v>2000</c:v>
                </c:pt>
                <c:pt idx="9">
                  <c:v>2003</c:v>
                </c:pt>
              </c:numCache>
            </c:numRef>
          </c:cat>
          <c:val>
            <c:numRef>
              <c:f>Sheet1!$B$3:$K$3</c:f>
              <c:numCache>
                <c:formatCode>General</c:formatCode>
                <c:ptCount val="10"/>
                <c:pt idx="0">
                  <c:v>70.7</c:v>
                </c:pt>
                <c:pt idx="1">
                  <c:v>65</c:v>
                </c:pt>
                <c:pt idx="2">
                  <c:v>56.6</c:v>
                </c:pt>
                <c:pt idx="3">
                  <c:v>48</c:v>
                </c:pt>
                <c:pt idx="4">
                  <c:v>38</c:v>
                </c:pt>
                <c:pt idx="5">
                  <c:v>28.3</c:v>
                </c:pt>
                <c:pt idx="6">
                  <c:v>21.7</c:v>
                </c:pt>
                <c:pt idx="7">
                  <c:v>18.3</c:v>
                </c:pt>
                <c:pt idx="8">
                  <c:v>13.9</c:v>
                </c:pt>
                <c:pt idx="9">
                  <c:v>13</c:v>
                </c:pt>
              </c:numCache>
            </c:numRef>
          </c:val>
          <c:smooth val="0"/>
        </c:ser>
        <c:dLbls>
          <c:showLegendKey val="0"/>
          <c:showVal val="0"/>
          <c:showCatName val="0"/>
          <c:showSerName val="0"/>
          <c:showPercent val="0"/>
          <c:showBubbleSize val="0"/>
        </c:dLbls>
        <c:marker val="1"/>
        <c:smooth val="0"/>
        <c:axId val="39550976"/>
        <c:axId val="39552896"/>
      </c:lineChart>
      <c:catAx>
        <c:axId val="39550976"/>
        <c:scaling>
          <c:orientation val="minMax"/>
        </c:scaling>
        <c:delete val="0"/>
        <c:axPos val="b"/>
        <c:minorGridlines/>
        <c:numFmt formatCode="General" sourceLinked="1"/>
        <c:majorTickMark val="out"/>
        <c:minorTickMark val="none"/>
        <c:tickLblPos val="nextTo"/>
        <c:spPr>
          <a:ln w="3287">
            <a:solidFill>
              <a:srgbClr val="808080"/>
            </a:solidFill>
            <a:prstDash val="solid"/>
          </a:ln>
        </c:spPr>
        <c:txPr>
          <a:bodyPr rot="-2700000" vert="horz"/>
          <a:lstStyle/>
          <a:p>
            <a:pPr>
              <a:defRPr lang="ja-JP" sz="2484">
                <a:solidFill>
                  <a:schemeClr val="tx1"/>
                </a:solidFill>
              </a:defRPr>
            </a:pPr>
            <a:endParaRPr lang="ja-JP"/>
          </a:p>
        </c:txPr>
        <c:crossAx val="39552896"/>
        <c:crossesAt val="0"/>
        <c:auto val="1"/>
        <c:lblAlgn val="ctr"/>
        <c:lblOffset val="100"/>
        <c:tickLblSkip val="1"/>
        <c:tickMarkSkip val="1"/>
        <c:noMultiLvlLbl val="0"/>
      </c:catAx>
      <c:valAx>
        <c:axId val="39552896"/>
        <c:scaling>
          <c:orientation val="minMax"/>
          <c:max val="90"/>
          <c:min val="0"/>
        </c:scaling>
        <c:delete val="0"/>
        <c:axPos val="l"/>
        <c:minorGridlines/>
        <c:numFmt formatCode="General" sourceLinked="0"/>
        <c:majorTickMark val="out"/>
        <c:minorTickMark val="none"/>
        <c:tickLblPos val="nextTo"/>
        <c:spPr>
          <a:ln w="3287">
            <a:solidFill>
              <a:srgbClr val="808080"/>
            </a:solidFill>
            <a:prstDash val="solid"/>
          </a:ln>
        </c:spPr>
        <c:txPr>
          <a:bodyPr rot="0" vert="horz"/>
          <a:lstStyle/>
          <a:p>
            <a:pPr>
              <a:defRPr lang="ja-JP" sz="2899">
                <a:solidFill>
                  <a:schemeClr val="tx1"/>
                </a:solidFill>
              </a:defRPr>
            </a:pPr>
            <a:endParaRPr lang="ja-JP"/>
          </a:p>
        </c:txPr>
        <c:crossAx val="39550976"/>
        <c:crosses val="autoZero"/>
        <c:crossBetween val="between"/>
        <c:majorUnit val="10"/>
        <c:minorUnit val="2"/>
      </c:valAx>
      <c:spPr>
        <a:noFill/>
        <a:ln w="26298">
          <a:solidFill>
            <a:schemeClr val="tx1"/>
          </a:solidFill>
        </a:ln>
      </c:spPr>
    </c:plotArea>
    <c:legend>
      <c:legendPos val="r"/>
      <c:layout>
        <c:manualLayout>
          <c:xMode val="edge"/>
          <c:yMode val="edge"/>
          <c:x val="0.63283243386711496"/>
          <c:y val="0.32962961547282299"/>
          <c:w val="0.17827866495620601"/>
          <c:h val="0.23333346074459199"/>
        </c:manualLayout>
      </c:layout>
      <c:overlay val="0"/>
      <c:spPr>
        <a:noFill/>
        <a:ln w="26298">
          <a:noFill/>
        </a:ln>
      </c:spPr>
      <c:txPr>
        <a:bodyPr/>
        <a:lstStyle/>
        <a:p>
          <a:pPr>
            <a:defRPr lang="ja-JP" sz="3727">
              <a:solidFill>
                <a:schemeClr val="tx1"/>
              </a:solidFill>
            </a:defRPr>
          </a:pPr>
          <a:endParaRPr lang="ja-JP"/>
        </a:p>
      </c:txPr>
    </c:legend>
    <c:plotVisOnly val="1"/>
    <c:dispBlanksAs val="gap"/>
    <c:showDLblsOverMax val="0"/>
  </c:chart>
  <c:spPr>
    <a:noFill/>
    <a:ln>
      <a:noFill/>
    </a:ln>
  </c:spPr>
  <c:txPr>
    <a:bodyPr/>
    <a:lstStyle/>
    <a:p>
      <a:pPr>
        <a:defRPr sz="1863"/>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cdr:x>
      <cdr:y>0.18221</cdr:y>
    </cdr:from>
    <cdr:to>
      <cdr:x>0.40017</cdr:x>
      <cdr:y>0.34186</cdr:y>
    </cdr:to>
    <cdr:sp macro="" textlink="">
      <cdr:nvSpPr>
        <cdr:cNvPr id="3" name="直線矢印コネクタ 2"/>
        <cdr:cNvSpPr/>
      </cdr:nvSpPr>
      <cdr:spPr>
        <a:xfrm xmlns:a="http://schemas.openxmlformats.org/drawingml/2006/main" rot="5400000">
          <a:off x="3239258" y="1408942"/>
          <a:ext cx="838238" cy="1554"/>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0640" cy="567267"/>
          </a:xfrm>
          <a:prstGeom prst="rect">
            <a:avLst/>
          </a:prstGeom>
          <a:noFill/>
          <a:ln w="9525">
            <a:noFill/>
            <a:miter lim="800000"/>
            <a:headEnd/>
            <a:tailEnd/>
          </a:ln>
          <a:effectLst/>
        </p:spPr>
        <p:txBody>
          <a:bodyPr vert="horz" wrap="square" lIns="98838" tIns="49419" rIns="98838" bIns="49419" numCol="1" anchor="t" anchorCtr="0" compatLnSpc="1">
            <a:prstTxWarp prst="textNoShape">
              <a:avLst/>
            </a:prstTxWarp>
          </a:bodyPr>
          <a:lstStyle>
            <a:lvl1pPr defTabSz="989013">
              <a:defRPr sz="1300">
                <a:ea typeface="+mn-ea"/>
                <a:cs typeface="ＭＳ Ｐゴシック" charset="-128"/>
              </a:defRPr>
            </a:lvl1pPr>
          </a:lstStyle>
          <a:p>
            <a:pPr>
              <a:defRPr/>
            </a:pPr>
            <a:endParaRPr lang="ja-JP" altLang="en-US"/>
          </a:p>
        </p:txBody>
      </p:sp>
      <p:sp>
        <p:nvSpPr>
          <p:cNvPr id="40963" name="Rectangle 3"/>
          <p:cNvSpPr>
            <a:spLocks noGrp="1" noChangeArrowheads="1"/>
          </p:cNvSpPr>
          <p:nvPr>
            <p:ph type="dt" sz="quarter" idx="1"/>
          </p:nvPr>
        </p:nvSpPr>
        <p:spPr bwMode="auto">
          <a:xfrm>
            <a:off x="4015962" y="0"/>
            <a:ext cx="3070639" cy="567267"/>
          </a:xfrm>
          <a:prstGeom prst="rect">
            <a:avLst/>
          </a:prstGeom>
          <a:noFill/>
          <a:ln w="9525">
            <a:noFill/>
            <a:miter lim="800000"/>
            <a:headEnd/>
            <a:tailEnd/>
          </a:ln>
          <a:effectLst/>
        </p:spPr>
        <p:txBody>
          <a:bodyPr vert="horz" wrap="square" lIns="98838" tIns="49419" rIns="98838" bIns="49419" numCol="1" anchor="t" anchorCtr="0" compatLnSpc="1">
            <a:prstTxWarp prst="textNoShape">
              <a:avLst/>
            </a:prstTxWarp>
          </a:bodyPr>
          <a:lstStyle>
            <a:lvl1pPr algn="r" defTabSz="989013">
              <a:defRPr sz="1300"/>
            </a:lvl1pPr>
          </a:lstStyle>
          <a:p>
            <a:pPr>
              <a:defRPr/>
            </a:pPr>
            <a:fld id="{F688D433-D8B9-FD42-A300-C6F9C7EF0566}" type="datetime1">
              <a:rPr lang="ja-JP" altLang="en-US"/>
              <a:pPr>
                <a:defRPr/>
              </a:pPr>
              <a:t>2013/11/11</a:t>
            </a:fld>
            <a:endParaRPr lang="ja-JP" altLang="en-US"/>
          </a:p>
        </p:txBody>
      </p:sp>
      <p:sp>
        <p:nvSpPr>
          <p:cNvPr id="40964" name="Rectangle 4"/>
          <p:cNvSpPr>
            <a:spLocks noGrp="1" noChangeArrowheads="1"/>
          </p:cNvSpPr>
          <p:nvPr>
            <p:ph type="ftr" sz="quarter" idx="2"/>
          </p:nvPr>
        </p:nvSpPr>
        <p:spPr bwMode="auto">
          <a:xfrm>
            <a:off x="0" y="9643533"/>
            <a:ext cx="3070640" cy="567267"/>
          </a:xfrm>
          <a:prstGeom prst="rect">
            <a:avLst/>
          </a:prstGeom>
          <a:noFill/>
          <a:ln w="9525">
            <a:noFill/>
            <a:miter lim="800000"/>
            <a:headEnd/>
            <a:tailEnd/>
          </a:ln>
          <a:effectLst/>
        </p:spPr>
        <p:txBody>
          <a:bodyPr vert="horz" wrap="square" lIns="98838" tIns="49419" rIns="98838" bIns="49419" numCol="1" anchor="b" anchorCtr="0" compatLnSpc="1">
            <a:prstTxWarp prst="textNoShape">
              <a:avLst/>
            </a:prstTxWarp>
          </a:bodyPr>
          <a:lstStyle>
            <a:lvl1pPr defTabSz="989013">
              <a:defRPr sz="1300">
                <a:ea typeface="+mn-ea"/>
                <a:cs typeface="ＭＳ Ｐゴシック" charset="-128"/>
              </a:defRPr>
            </a:lvl1pPr>
          </a:lstStyle>
          <a:p>
            <a:pPr>
              <a:defRPr/>
            </a:pPr>
            <a:endParaRPr lang="ja-JP" altLang="en-US"/>
          </a:p>
        </p:txBody>
      </p:sp>
      <p:sp>
        <p:nvSpPr>
          <p:cNvPr id="40965" name="Rectangle 5"/>
          <p:cNvSpPr>
            <a:spLocks noGrp="1" noChangeArrowheads="1"/>
          </p:cNvSpPr>
          <p:nvPr>
            <p:ph type="sldNum" sz="quarter" idx="3"/>
          </p:nvPr>
        </p:nvSpPr>
        <p:spPr bwMode="auto">
          <a:xfrm>
            <a:off x="4015962" y="9643533"/>
            <a:ext cx="3070639" cy="567267"/>
          </a:xfrm>
          <a:prstGeom prst="rect">
            <a:avLst/>
          </a:prstGeom>
          <a:noFill/>
          <a:ln w="9525">
            <a:noFill/>
            <a:miter lim="800000"/>
            <a:headEnd/>
            <a:tailEnd/>
          </a:ln>
          <a:effectLst/>
        </p:spPr>
        <p:txBody>
          <a:bodyPr vert="horz" wrap="square" lIns="98838" tIns="49419" rIns="98838" bIns="49419" numCol="1" anchor="b" anchorCtr="0" compatLnSpc="1">
            <a:prstTxWarp prst="textNoShape">
              <a:avLst/>
            </a:prstTxWarp>
          </a:bodyPr>
          <a:lstStyle>
            <a:lvl1pPr algn="r" defTabSz="989013">
              <a:defRPr sz="1300"/>
            </a:lvl1pPr>
          </a:lstStyle>
          <a:p>
            <a:pPr>
              <a:defRPr/>
            </a:pPr>
            <a:fld id="{DCDB1BCA-EACD-8B47-9E9C-EA7DE56822CF}" type="slidenum">
              <a:rPr lang="ja-JP" altLang="en-US"/>
              <a:pPr>
                <a:defRPr/>
              </a:pPr>
              <a:t>‹#›</a:t>
            </a:fld>
            <a:endParaRPr lang="ja-JP" altLang="en-US"/>
          </a:p>
        </p:txBody>
      </p:sp>
    </p:spTree>
    <p:extLst>
      <p:ext uri="{BB962C8B-B14F-4D97-AF65-F5344CB8AC3E}">
        <p14:creationId xmlns:p14="http://schemas.microsoft.com/office/powerpoint/2010/main" val="4117386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5"/>
            <a:ext cx="3070640" cy="510083"/>
          </a:xfrm>
          <a:prstGeom prst="rect">
            <a:avLst/>
          </a:prstGeom>
          <a:noFill/>
          <a:ln w="9525">
            <a:noFill/>
            <a:miter lim="800000"/>
            <a:headEnd/>
            <a:tailEnd/>
          </a:ln>
        </p:spPr>
        <p:txBody>
          <a:bodyPr vert="horz" wrap="square" lIns="98838" tIns="49419" rIns="98838" bIns="49419" numCol="1" anchor="t" anchorCtr="0" compatLnSpc="1">
            <a:prstTxWarp prst="textNoShape">
              <a:avLst/>
            </a:prstTxWarp>
          </a:bodyPr>
          <a:lstStyle>
            <a:lvl1pPr defTabSz="989013">
              <a:defRPr sz="1300">
                <a:ea typeface="+mn-ea"/>
                <a:cs typeface="ＭＳ Ｐゴシック" charset="-128"/>
              </a:defRPr>
            </a:lvl1pPr>
          </a:lstStyle>
          <a:p>
            <a:pPr>
              <a:defRPr/>
            </a:pPr>
            <a:endParaRPr lang="ja-JP" altLang="en-US"/>
          </a:p>
        </p:txBody>
      </p:sp>
      <p:sp>
        <p:nvSpPr>
          <p:cNvPr id="46083" name="Rectangle 3"/>
          <p:cNvSpPr>
            <a:spLocks noGrp="1" noChangeArrowheads="1"/>
          </p:cNvSpPr>
          <p:nvPr>
            <p:ph type="dt" idx="1"/>
          </p:nvPr>
        </p:nvSpPr>
        <p:spPr bwMode="auto">
          <a:xfrm>
            <a:off x="4015962" y="5"/>
            <a:ext cx="3070639" cy="510083"/>
          </a:xfrm>
          <a:prstGeom prst="rect">
            <a:avLst/>
          </a:prstGeom>
          <a:noFill/>
          <a:ln w="9525">
            <a:noFill/>
            <a:miter lim="800000"/>
            <a:headEnd/>
            <a:tailEnd/>
          </a:ln>
        </p:spPr>
        <p:txBody>
          <a:bodyPr vert="horz" wrap="square" lIns="98838" tIns="49419" rIns="98838" bIns="49419" numCol="1" anchor="t" anchorCtr="0" compatLnSpc="1">
            <a:prstTxWarp prst="textNoShape">
              <a:avLst/>
            </a:prstTxWarp>
          </a:bodyPr>
          <a:lstStyle>
            <a:lvl1pPr algn="r" defTabSz="989013">
              <a:defRPr sz="1300">
                <a:ea typeface="+mn-ea"/>
                <a:cs typeface="ＭＳ Ｐゴシック" charset="-128"/>
              </a:defRPr>
            </a:lvl1pPr>
          </a:lstStyle>
          <a:p>
            <a:pPr>
              <a:defRPr/>
            </a:pPr>
            <a:endParaRPr lang="ja-JP" altLang="en-US"/>
          </a:p>
        </p:txBody>
      </p:sp>
      <p:sp>
        <p:nvSpPr>
          <p:cNvPr id="14340" name="Rectangle 4"/>
          <p:cNvSpPr>
            <a:spLocks noGrp="1" noRot="1" noChangeAspect="1" noChangeArrowheads="1" noTextEdit="1"/>
          </p:cNvSpPr>
          <p:nvPr>
            <p:ph type="sldImg" idx="2"/>
          </p:nvPr>
        </p:nvSpPr>
        <p:spPr bwMode="auto">
          <a:xfrm>
            <a:off x="865188" y="766763"/>
            <a:ext cx="5364162" cy="3829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085" name="Rectangle 5"/>
          <p:cNvSpPr>
            <a:spLocks noGrp="1" noChangeArrowheads="1"/>
          </p:cNvSpPr>
          <p:nvPr>
            <p:ph type="body" sz="quarter" idx="3"/>
          </p:nvPr>
        </p:nvSpPr>
        <p:spPr bwMode="auto">
          <a:xfrm>
            <a:off x="946426" y="4849215"/>
            <a:ext cx="5193755" cy="4595318"/>
          </a:xfrm>
          <a:prstGeom prst="rect">
            <a:avLst/>
          </a:prstGeom>
          <a:noFill/>
          <a:ln w="9525">
            <a:noFill/>
            <a:miter lim="800000"/>
            <a:headEnd/>
            <a:tailEnd/>
          </a:ln>
        </p:spPr>
        <p:txBody>
          <a:bodyPr vert="horz" wrap="square" lIns="98838" tIns="49419" rIns="98838" bIns="49419"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46086" name="Rectangle 6"/>
          <p:cNvSpPr>
            <a:spLocks noGrp="1" noChangeArrowheads="1"/>
          </p:cNvSpPr>
          <p:nvPr>
            <p:ph type="ftr" sz="quarter" idx="4"/>
          </p:nvPr>
        </p:nvSpPr>
        <p:spPr bwMode="auto">
          <a:xfrm>
            <a:off x="0" y="9700718"/>
            <a:ext cx="3070640" cy="510082"/>
          </a:xfrm>
          <a:prstGeom prst="rect">
            <a:avLst/>
          </a:prstGeom>
          <a:noFill/>
          <a:ln w="9525">
            <a:noFill/>
            <a:miter lim="800000"/>
            <a:headEnd/>
            <a:tailEnd/>
          </a:ln>
        </p:spPr>
        <p:txBody>
          <a:bodyPr vert="horz" wrap="square" lIns="98838" tIns="49419" rIns="98838" bIns="49419" numCol="1" anchor="b" anchorCtr="0" compatLnSpc="1">
            <a:prstTxWarp prst="textNoShape">
              <a:avLst/>
            </a:prstTxWarp>
          </a:bodyPr>
          <a:lstStyle>
            <a:lvl1pPr defTabSz="989013">
              <a:defRPr sz="1300">
                <a:ea typeface="+mn-ea"/>
                <a:cs typeface="ＭＳ Ｐゴシック" charset="-128"/>
              </a:defRPr>
            </a:lvl1pPr>
          </a:lstStyle>
          <a:p>
            <a:pPr>
              <a:defRPr/>
            </a:pPr>
            <a:endParaRPr lang="ja-JP" altLang="en-US"/>
          </a:p>
        </p:txBody>
      </p:sp>
      <p:sp>
        <p:nvSpPr>
          <p:cNvPr id="46087" name="Rectangle 7"/>
          <p:cNvSpPr>
            <a:spLocks noGrp="1" noChangeArrowheads="1"/>
          </p:cNvSpPr>
          <p:nvPr>
            <p:ph type="sldNum" sz="quarter" idx="5"/>
          </p:nvPr>
        </p:nvSpPr>
        <p:spPr bwMode="auto">
          <a:xfrm>
            <a:off x="4015962" y="9700718"/>
            <a:ext cx="3070639" cy="510082"/>
          </a:xfrm>
          <a:prstGeom prst="rect">
            <a:avLst/>
          </a:prstGeom>
          <a:noFill/>
          <a:ln w="9525">
            <a:noFill/>
            <a:miter lim="800000"/>
            <a:headEnd/>
            <a:tailEnd/>
          </a:ln>
        </p:spPr>
        <p:txBody>
          <a:bodyPr vert="horz" wrap="square" lIns="98838" tIns="49419" rIns="98838" bIns="49419" numCol="1" anchor="b" anchorCtr="0" compatLnSpc="1">
            <a:prstTxWarp prst="textNoShape">
              <a:avLst/>
            </a:prstTxWarp>
          </a:bodyPr>
          <a:lstStyle>
            <a:lvl1pPr algn="r" defTabSz="989013">
              <a:defRPr sz="1300"/>
            </a:lvl1pPr>
          </a:lstStyle>
          <a:p>
            <a:pPr>
              <a:defRPr/>
            </a:pPr>
            <a:fld id="{5ECA3DA6-7D55-0047-9749-602D516CA60B}" type="slidenum">
              <a:rPr lang="ja-JP" altLang="en-US"/>
              <a:pPr>
                <a:defRPr/>
              </a:pPr>
              <a:t>‹#›</a:t>
            </a:fld>
            <a:endParaRPr lang="ja-JP" altLang="en-US"/>
          </a:p>
        </p:txBody>
      </p:sp>
    </p:spTree>
    <p:extLst>
      <p:ext uri="{BB962C8B-B14F-4D97-AF65-F5344CB8AC3E}">
        <p14:creationId xmlns:p14="http://schemas.microsoft.com/office/powerpoint/2010/main" val="15629854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300" kern="1200">
        <a:solidFill>
          <a:schemeClr val="tx1"/>
        </a:solidFill>
        <a:latin typeface="Times New Roman" charset="0"/>
        <a:ea typeface="ＭＳ Ｐゴシック" charset="-128"/>
        <a:cs typeface="ＭＳ Ｐゴシック" charset="-128"/>
      </a:defRPr>
    </a:lvl1pPr>
    <a:lvl2pPr marL="485191" algn="l" rtl="0" fontAlgn="base">
      <a:spcBef>
        <a:spcPct val="30000"/>
      </a:spcBef>
      <a:spcAft>
        <a:spcPct val="0"/>
      </a:spcAft>
      <a:defRPr kumimoji="1" sz="1300" kern="1200">
        <a:solidFill>
          <a:schemeClr val="tx1"/>
        </a:solidFill>
        <a:latin typeface="Times New Roman" charset="0"/>
        <a:ea typeface="ＭＳ Ｐゴシック" charset="-128"/>
        <a:cs typeface="+mn-cs"/>
      </a:defRPr>
    </a:lvl2pPr>
    <a:lvl3pPr marL="972073" algn="l" rtl="0" fontAlgn="base">
      <a:spcBef>
        <a:spcPct val="30000"/>
      </a:spcBef>
      <a:spcAft>
        <a:spcPct val="0"/>
      </a:spcAft>
      <a:defRPr kumimoji="1" sz="1300" kern="1200">
        <a:solidFill>
          <a:schemeClr val="tx1"/>
        </a:solidFill>
        <a:latin typeface="Times New Roman" charset="0"/>
        <a:ea typeface="ＭＳ Ｐゴシック" charset="-128"/>
        <a:cs typeface="+mn-cs"/>
      </a:defRPr>
    </a:lvl3pPr>
    <a:lvl4pPr marL="1458955" algn="l" rtl="0" fontAlgn="base">
      <a:spcBef>
        <a:spcPct val="30000"/>
      </a:spcBef>
      <a:spcAft>
        <a:spcPct val="0"/>
      </a:spcAft>
      <a:defRPr kumimoji="1" sz="1300" kern="1200">
        <a:solidFill>
          <a:schemeClr val="tx1"/>
        </a:solidFill>
        <a:latin typeface="Times New Roman" charset="0"/>
        <a:ea typeface="ＭＳ Ｐゴシック" charset="-128"/>
        <a:cs typeface="+mn-cs"/>
      </a:defRPr>
    </a:lvl4pPr>
    <a:lvl5pPr marL="1945839" algn="l" rtl="0" fontAlgn="base">
      <a:spcBef>
        <a:spcPct val="30000"/>
      </a:spcBef>
      <a:spcAft>
        <a:spcPct val="0"/>
      </a:spcAft>
      <a:defRPr kumimoji="1" sz="1300" kern="1200">
        <a:solidFill>
          <a:schemeClr val="tx1"/>
        </a:solidFill>
        <a:latin typeface="Times New Roman" charset="0"/>
        <a:ea typeface="ＭＳ Ｐゴシック" charset="-128"/>
        <a:cs typeface="+mn-cs"/>
      </a:defRPr>
    </a:lvl5pPr>
    <a:lvl6pPr marL="2433947" algn="l" defTabSz="486790" rtl="0" eaLnBrk="1" latinLnBrk="0" hangingPunct="1">
      <a:defRPr kumimoji="1" sz="1300" kern="1200">
        <a:solidFill>
          <a:schemeClr val="tx1"/>
        </a:solidFill>
        <a:latin typeface="+mn-lt"/>
        <a:ea typeface="+mn-ea"/>
        <a:cs typeface="+mn-cs"/>
      </a:defRPr>
    </a:lvl6pPr>
    <a:lvl7pPr marL="2920740" algn="l" defTabSz="486790" rtl="0" eaLnBrk="1" latinLnBrk="0" hangingPunct="1">
      <a:defRPr kumimoji="1" sz="1300" kern="1200">
        <a:solidFill>
          <a:schemeClr val="tx1"/>
        </a:solidFill>
        <a:latin typeface="+mn-lt"/>
        <a:ea typeface="+mn-ea"/>
        <a:cs typeface="+mn-cs"/>
      </a:defRPr>
    </a:lvl7pPr>
    <a:lvl8pPr marL="3407528" algn="l" defTabSz="486790" rtl="0" eaLnBrk="1" latinLnBrk="0" hangingPunct="1">
      <a:defRPr kumimoji="1" sz="1300" kern="1200">
        <a:solidFill>
          <a:schemeClr val="tx1"/>
        </a:solidFill>
        <a:latin typeface="+mn-lt"/>
        <a:ea typeface="+mn-ea"/>
        <a:cs typeface="+mn-cs"/>
      </a:defRPr>
    </a:lvl8pPr>
    <a:lvl9pPr marL="3894319" algn="l" defTabSz="48679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a:xfrm>
            <a:off x="865188" y="766763"/>
            <a:ext cx="5364162" cy="3829050"/>
          </a:xfrm>
          <a:ln/>
        </p:spPr>
      </p:sp>
      <p:sp>
        <p:nvSpPr>
          <p:cNvPr id="16386"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ja-JP" altLang="en-US" dirty="0">
              <a:ea typeface="ＭＳ Ｐゴシック" charset="0"/>
              <a:cs typeface="ＭＳ Ｐゴシック" charset="0"/>
            </a:endParaRPr>
          </a:p>
        </p:txBody>
      </p:sp>
      <p:sp>
        <p:nvSpPr>
          <p:cNvPr id="16387"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kumimoji="1" sz="2400">
                <a:solidFill>
                  <a:schemeClr val="tx1"/>
                </a:solidFill>
                <a:latin typeface="Times New Roman" charset="0"/>
                <a:ea typeface="ＭＳ Ｐゴシック" charset="0"/>
                <a:cs typeface="ＭＳ Ｐゴシック" charset="0"/>
              </a:defRPr>
            </a:lvl1pPr>
            <a:lvl2pPr marL="742950" indent="-285750" defTabSz="989013">
              <a:defRPr kumimoji="1" sz="2400">
                <a:solidFill>
                  <a:schemeClr val="tx1"/>
                </a:solidFill>
                <a:latin typeface="Times New Roman" charset="0"/>
                <a:ea typeface="ＭＳ Ｐゴシック" charset="0"/>
              </a:defRPr>
            </a:lvl2pPr>
            <a:lvl3pPr marL="1143000" indent="-228600" defTabSz="989013">
              <a:defRPr kumimoji="1" sz="2400">
                <a:solidFill>
                  <a:schemeClr val="tx1"/>
                </a:solidFill>
                <a:latin typeface="Times New Roman" charset="0"/>
                <a:ea typeface="ＭＳ Ｐゴシック" charset="0"/>
              </a:defRPr>
            </a:lvl3pPr>
            <a:lvl4pPr marL="1600200" indent="-228600" defTabSz="989013">
              <a:defRPr kumimoji="1" sz="2400">
                <a:solidFill>
                  <a:schemeClr val="tx1"/>
                </a:solidFill>
                <a:latin typeface="Times New Roman" charset="0"/>
                <a:ea typeface="ＭＳ Ｐゴシック" charset="0"/>
              </a:defRPr>
            </a:lvl4pPr>
            <a:lvl5pPr marL="2057400" indent="-228600" defTabSz="989013">
              <a:defRPr kumimoji="1" sz="2400">
                <a:solidFill>
                  <a:schemeClr val="tx1"/>
                </a:solidFill>
                <a:latin typeface="Times New Roman" charset="0"/>
                <a:ea typeface="ＭＳ Ｐゴシック" charset="0"/>
              </a:defRPr>
            </a:lvl5pPr>
            <a:lvl6pPr marL="2514600" indent="-228600" defTabSz="989013" fontAlgn="base">
              <a:spcBef>
                <a:spcPct val="0"/>
              </a:spcBef>
              <a:spcAft>
                <a:spcPct val="0"/>
              </a:spcAft>
              <a:defRPr kumimoji="1" sz="2400">
                <a:solidFill>
                  <a:schemeClr val="tx1"/>
                </a:solidFill>
                <a:latin typeface="Times New Roman" charset="0"/>
                <a:ea typeface="ＭＳ Ｐゴシック" charset="0"/>
              </a:defRPr>
            </a:lvl6pPr>
            <a:lvl7pPr marL="2971800" indent="-228600" defTabSz="989013" fontAlgn="base">
              <a:spcBef>
                <a:spcPct val="0"/>
              </a:spcBef>
              <a:spcAft>
                <a:spcPct val="0"/>
              </a:spcAft>
              <a:defRPr kumimoji="1" sz="2400">
                <a:solidFill>
                  <a:schemeClr val="tx1"/>
                </a:solidFill>
                <a:latin typeface="Times New Roman" charset="0"/>
                <a:ea typeface="ＭＳ Ｐゴシック" charset="0"/>
              </a:defRPr>
            </a:lvl7pPr>
            <a:lvl8pPr marL="3429000" indent="-228600" defTabSz="989013" fontAlgn="base">
              <a:spcBef>
                <a:spcPct val="0"/>
              </a:spcBef>
              <a:spcAft>
                <a:spcPct val="0"/>
              </a:spcAft>
              <a:defRPr kumimoji="1" sz="2400">
                <a:solidFill>
                  <a:schemeClr val="tx1"/>
                </a:solidFill>
                <a:latin typeface="Times New Roman" charset="0"/>
                <a:ea typeface="ＭＳ Ｐゴシック" charset="0"/>
              </a:defRPr>
            </a:lvl8pPr>
            <a:lvl9pPr marL="3886200" indent="-228600" defTabSz="989013" fontAlgn="base">
              <a:spcBef>
                <a:spcPct val="0"/>
              </a:spcBef>
              <a:spcAft>
                <a:spcPct val="0"/>
              </a:spcAft>
              <a:defRPr kumimoji="1" sz="2400">
                <a:solidFill>
                  <a:schemeClr val="tx1"/>
                </a:solidFill>
                <a:latin typeface="Times New Roman" charset="0"/>
                <a:ea typeface="ＭＳ Ｐゴシック" charset="0"/>
              </a:defRPr>
            </a:lvl9pPr>
          </a:lstStyle>
          <a:p>
            <a:fld id="{7BE80EE2-00A6-9947-A5A7-29CA86F1CF35}" type="slidenum">
              <a:rPr kumimoji="0" lang="ja-JP" altLang="en-US" sz="1300"/>
              <a:pPr/>
              <a:t>1</a:t>
            </a:fld>
            <a:endParaRPr kumimoji="0" lang="ja-JP"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kumimoji="1" sz="2400">
                <a:solidFill>
                  <a:schemeClr val="tx1"/>
                </a:solidFill>
                <a:latin typeface="Times New Roman" charset="0"/>
                <a:ea typeface="ＭＳ Ｐゴシック" charset="0"/>
                <a:cs typeface="ＭＳ Ｐゴシック" charset="0"/>
              </a:defRPr>
            </a:lvl1pPr>
            <a:lvl2pPr marL="742950" indent="-285750" defTabSz="989013">
              <a:defRPr kumimoji="1" sz="2400">
                <a:solidFill>
                  <a:schemeClr val="tx1"/>
                </a:solidFill>
                <a:latin typeface="Times New Roman" charset="0"/>
                <a:ea typeface="ＭＳ Ｐゴシック" charset="0"/>
              </a:defRPr>
            </a:lvl2pPr>
            <a:lvl3pPr marL="1143000" indent="-228600" defTabSz="989013">
              <a:defRPr kumimoji="1" sz="2400">
                <a:solidFill>
                  <a:schemeClr val="tx1"/>
                </a:solidFill>
                <a:latin typeface="Times New Roman" charset="0"/>
                <a:ea typeface="ＭＳ Ｐゴシック" charset="0"/>
              </a:defRPr>
            </a:lvl3pPr>
            <a:lvl4pPr marL="1600200" indent="-228600" defTabSz="989013">
              <a:defRPr kumimoji="1" sz="2400">
                <a:solidFill>
                  <a:schemeClr val="tx1"/>
                </a:solidFill>
                <a:latin typeface="Times New Roman" charset="0"/>
                <a:ea typeface="ＭＳ Ｐゴシック" charset="0"/>
              </a:defRPr>
            </a:lvl4pPr>
            <a:lvl5pPr marL="2057400" indent="-228600" defTabSz="989013">
              <a:defRPr kumimoji="1" sz="2400">
                <a:solidFill>
                  <a:schemeClr val="tx1"/>
                </a:solidFill>
                <a:latin typeface="Times New Roman" charset="0"/>
                <a:ea typeface="ＭＳ Ｐゴシック" charset="0"/>
              </a:defRPr>
            </a:lvl5pPr>
            <a:lvl6pPr marL="2514600" indent="-228600" defTabSz="989013" fontAlgn="base">
              <a:spcBef>
                <a:spcPct val="0"/>
              </a:spcBef>
              <a:spcAft>
                <a:spcPct val="0"/>
              </a:spcAft>
              <a:defRPr kumimoji="1" sz="2400">
                <a:solidFill>
                  <a:schemeClr val="tx1"/>
                </a:solidFill>
                <a:latin typeface="Times New Roman" charset="0"/>
                <a:ea typeface="ＭＳ Ｐゴシック" charset="0"/>
              </a:defRPr>
            </a:lvl6pPr>
            <a:lvl7pPr marL="2971800" indent="-228600" defTabSz="989013" fontAlgn="base">
              <a:spcBef>
                <a:spcPct val="0"/>
              </a:spcBef>
              <a:spcAft>
                <a:spcPct val="0"/>
              </a:spcAft>
              <a:defRPr kumimoji="1" sz="2400">
                <a:solidFill>
                  <a:schemeClr val="tx1"/>
                </a:solidFill>
                <a:latin typeface="Times New Roman" charset="0"/>
                <a:ea typeface="ＭＳ Ｐゴシック" charset="0"/>
              </a:defRPr>
            </a:lvl7pPr>
            <a:lvl8pPr marL="3429000" indent="-228600" defTabSz="989013" fontAlgn="base">
              <a:spcBef>
                <a:spcPct val="0"/>
              </a:spcBef>
              <a:spcAft>
                <a:spcPct val="0"/>
              </a:spcAft>
              <a:defRPr kumimoji="1" sz="2400">
                <a:solidFill>
                  <a:schemeClr val="tx1"/>
                </a:solidFill>
                <a:latin typeface="Times New Roman" charset="0"/>
                <a:ea typeface="ＭＳ Ｐゴシック" charset="0"/>
              </a:defRPr>
            </a:lvl8pPr>
            <a:lvl9pPr marL="3886200" indent="-228600" defTabSz="989013" fontAlgn="base">
              <a:spcBef>
                <a:spcPct val="0"/>
              </a:spcBef>
              <a:spcAft>
                <a:spcPct val="0"/>
              </a:spcAft>
              <a:defRPr kumimoji="1" sz="2400">
                <a:solidFill>
                  <a:schemeClr val="tx1"/>
                </a:solidFill>
                <a:latin typeface="Times New Roman" charset="0"/>
                <a:ea typeface="ＭＳ Ｐゴシック" charset="0"/>
              </a:defRPr>
            </a:lvl9pPr>
          </a:lstStyle>
          <a:p>
            <a:fld id="{92379D08-25F3-0242-B475-4CB8F2E8788A}" type="slidenum">
              <a:rPr kumimoji="0" lang="en-US" altLang="ja-JP" sz="1300"/>
              <a:pPr/>
              <a:t>2</a:t>
            </a:fld>
            <a:endParaRPr kumimoji="0" lang="en-US" altLang="ja-JP" sz="1300"/>
          </a:p>
        </p:txBody>
      </p:sp>
      <p:sp>
        <p:nvSpPr>
          <p:cNvPr id="32770" name="Rectangle 2"/>
          <p:cNvSpPr>
            <a:spLocks noGrp="1" noRot="1" noChangeAspect="1" noChangeArrowheads="1" noTextEdit="1"/>
          </p:cNvSpPr>
          <p:nvPr>
            <p:ph type="sldImg"/>
          </p:nvPr>
        </p:nvSpPr>
        <p:spPr>
          <a:xfrm>
            <a:off x="865188" y="766763"/>
            <a:ext cx="5364162" cy="382905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ja-JP" altLang="en-US">
              <a:ea typeface="ＭＳ Ｐ明朝" charset="0"/>
              <a:cs typeface="ＭＳ Ｐ明朝"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ECA3DA6-7D55-0047-9749-602D516CA60B}" type="slidenum">
              <a:rPr lang="ja-JP" altLang="en-US" smtClean="0"/>
              <a:pPr>
                <a:defRPr/>
              </a:pPr>
              <a:t>4</a:t>
            </a:fld>
            <a:endParaRPr lang="ja-JP" altLang="en-US"/>
          </a:p>
        </p:txBody>
      </p:sp>
    </p:spTree>
    <p:extLst>
      <p:ext uri="{BB962C8B-B14F-4D97-AF65-F5344CB8AC3E}">
        <p14:creationId xmlns:p14="http://schemas.microsoft.com/office/powerpoint/2010/main" val="1016733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Rot="1" noChangeAspect="1" noChangeArrowheads="1"/>
          </p:cNvSpPr>
          <p:nvPr>
            <p:ph type="sldImg"/>
          </p:nvPr>
        </p:nvSpPr>
        <p:spPr>
          <a:solidFill>
            <a:srgbClr val="FFFFFF"/>
          </a:solidFill>
          <a:ln/>
        </p:spPr>
      </p:sp>
      <p:sp>
        <p:nvSpPr>
          <p:cNvPr id="18434" name="Rectangle 2"/>
          <p:cNvSpPr>
            <a:spLocks noGrp="1" noChangeArrowheads="1"/>
          </p:cNvSpPr>
          <p:nvPr>
            <p:ph type="body" idx="1"/>
          </p:nvPr>
        </p:nvSpPr>
        <p:spPr>
          <a:ln/>
        </p:spPr>
        <p:txBody>
          <a:bodyPr/>
          <a:lstStyle/>
          <a:p>
            <a:pPr>
              <a:defRPr/>
            </a:pPr>
            <a:r>
              <a:rPr kumimoji="0" lang="ja-JP" altLang="en-US" sz="2400">
                <a:latin typeface="Lucida Grande" charset="0"/>
                <a:ea typeface="ヒラギノ角ゴ ProN W3" charset="0"/>
                <a:cs typeface="ヒラギノ角ゴ ProN W3" charset="0"/>
                <a:sym typeface="Lucida Grande" charset="0"/>
              </a:rPr>
              <a:t>生活環境や家庭環境という観点からみますと、高齢者の独居世帯や老老夫婦世帯は明らかに増えてきています。また、最近目立つのは老老兄弟姉妹世帯や老老親子世帯です。</a:t>
            </a:r>
            <a:endParaRPr kumimoji="0" lang="en-US" altLang="ja-JP" sz="2400">
              <a:latin typeface="Lucida Grande" charset="0"/>
              <a:ea typeface="ヒラギノ角ゴ ProN W3" charset="0"/>
              <a:cs typeface="ヒラギノ角ゴ ProN W3" charset="0"/>
              <a:sym typeface="Lucida Grande" charset="0"/>
            </a:endParaRPr>
          </a:p>
          <a:p>
            <a:pPr>
              <a:defRPr/>
            </a:pPr>
            <a:r>
              <a:rPr kumimoji="0" lang="ja-JP" altLang="en-US" sz="2400">
                <a:latin typeface="Lucida Grande" charset="0"/>
                <a:ea typeface="ヒラギノ角ゴ ProN W3" charset="0"/>
                <a:cs typeface="ヒラギノ角ゴ ProN W3" charset="0"/>
                <a:sym typeface="Lucida Grande" charset="0"/>
              </a:rPr>
              <a:t>独身の息子がお母さんをみているというようなことが多くなってきています。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a:defRPr kumimoji="1" sz="2400">
                <a:solidFill>
                  <a:schemeClr val="tx1"/>
                </a:solidFill>
                <a:latin typeface="Times New Roman" charset="0"/>
                <a:ea typeface="ＭＳ Ｐゴシック" charset="0"/>
                <a:cs typeface="ＭＳ Ｐゴシック" charset="0"/>
              </a:defRPr>
            </a:lvl1pPr>
            <a:lvl2pPr marL="742950" indent="-285750" defTabSz="989013">
              <a:defRPr kumimoji="1" sz="2400">
                <a:solidFill>
                  <a:schemeClr val="tx1"/>
                </a:solidFill>
                <a:latin typeface="Times New Roman" charset="0"/>
                <a:ea typeface="ＭＳ Ｐゴシック" charset="0"/>
              </a:defRPr>
            </a:lvl2pPr>
            <a:lvl3pPr marL="1143000" indent="-228600" defTabSz="989013">
              <a:defRPr kumimoji="1" sz="2400">
                <a:solidFill>
                  <a:schemeClr val="tx1"/>
                </a:solidFill>
                <a:latin typeface="Times New Roman" charset="0"/>
                <a:ea typeface="ＭＳ Ｐゴシック" charset="0"/>
              </a:defRPr>
            </a:lvl3pPr>
            <a:lvl4pPr marL="1600200" indent="-228600" defTabSz="989013">
              <a:defRPr kumimoji="1" sz="2400">
                <a:solidFill>
                  <a:schemeClr val="tx1"/>
                </a:solidFill>
                <a:latin typeface="Times New Roman" charset="0"/>
                <a:ea typeface="ＭＳ Ｐゴシック" charset="0"/>
              </a:defRPr>
            </a:lvl4pPr>
            <a:lvl5pPr marL="2057400" indent="-228600" defTabSz="989013">
              <a:defRPr kumimoji="1" sz="2400">
                <a:solidFill>
                  <a:schemeClr val="tx1"/>
                </a:solidFill>
                <a:latin typeface="Times New Roman" charset="0"/>
                <a:ea typeface="ＭＳ Ｐゴシック" charset="0"/>
              </a:defRPr>
            </a:lvl5pPr>
            <a:lvl6pPr marL="2514600" indent="-228600" defTabSz="989013" fontAlgn="base">
              <a:spcBef>
                <a:spcPct val="0"/>
              </a:spcBef>
              <a:spcAft>
                <a:spcPct val="0"/>
              </a:spcAft>
              <a:defRPr kumimoji="1" sz="2400">
                <a:solidFill>
                  <a:schemeClr val="tx1"/>
                </a:solidFill>
                <a:latin typeface="Times New Roman" charset="0"/>
                <a:ea typeface="ＭＳ Ｐゴシック" charset="0"/>
              </a:defRPr>
            </a:lvl6pPr>
            <a:lvl7pPr marL="2971800" indent="-228600" defTabSz="989013" fontAlgn="base">
              <a:spcBef>
                <a:spcPct val="0"/>
              </a:spcBef>
              <a:spcAft>
                <a:spcPct val="0"/>
              </a:spcAft>
              <a:defRPr kumimoji="1" sz="2400">
                <a:solidFill>
                  <a:schemeClr val="tx1"/>
                </a:solidFill>
                <a:latin typeface="Times New Roman" charset="0"/>
                <a:ea typeface="ＭＳ Ｐゴシック" charset="0"/>
              </a:defRPr>
            </a:lvl7pPr>
            <a:lvl8pPr marL="3429000" indent="-228600" defTabSz="989013" fontAlgn="base">
              <a:spcBef>
                <a:spcPct val="0"/>
              </a:spcBef>
              <a:spcAft>
                <a:spcPct val="0"/>
              </a:spcAft>
              <a:defRPr kumimoji="1" sz="2400">
                <a:solidFill>
                  <a:schemeClr val="tx1"/>
                </a:solidFill>
                <a:latin typeface="Times New Roman" charset="0"/>
                <a:ea typeface="ＭＳ Ｐゴシック" charset="0"/>
              </a:defRPr>
            </a:lvl8pPr>
            <a:lvl9pPr marL="3886200" indent="-228600" defTabSz="989013" fontAlgn="base">
              <a:spcBef>
                <a:spcPct val="0"/>
              </a:spcBef>
              <a:spcAft>
                <a:spcPct val="0"/>
              </a:spcAft>
              <a:defRPr kumimoji="1" sz="2400">
                <a:solidFill>
                  <a:schemeClr val="tx1"/>
                </a:solidFill>
                <a:latin typeface="Times New Roman" charset="0"/>
                <a:ea typeface="ＭＳ Ｐゴシック" charset="0"/>
              </a:defRPr>
            </a:lvl9pPr>
          </a:lstStyle>
          <a:p>
            <a:fld id="{EE1EF585-1EB7-9349-8315-9E96349E5FB0}" type="slidenum">
              <a:rPr kumimoji="0" lang="ja-JP" altLang="en-US" sz="1300"/>
              <a:pPr/>
              <a:t>41</a:t>
            </a:fld>
            <a:endParaRPr kumimoji="0" lang="ja-JP" altLang="en-US" sz="1300"/>
          </a:p>
        </p:txBody>
      </p:sp>
      <p:sp>
        <p:nvSpPr>
          <p:cNvPr id="104450" name="Rectangle 2"/>
          <p:cNvSpPr>
            <a:spLocks noGrp="1" noRot="1" noChangeAspect="1" noChangeArrowheads="1" noTextEdit="1"/>
          </p:cNvSpPr>
          <p:nvPr>
            <p:ph type="sldImg"/>
          </p:nvPr>
        </p:nvSpPr>
        <p:spPr>
          <a:xfrm>
            <a:off x="855663" y="766763"/>
            <a:ext cx="5368925" cy="3833812"/>
          </a:xfrm>
          <a:solidFill>
            <a:srgbClr val="FFFFFF"/>
          </a:solidFill>
          <a:ln/>
        </p:spPr>
      </p:sp>
      <p:sp>
        <p:nvSpPr>
          <p:cNvPr id="104451" name="Rectangle 3"/>
          <p:cNvSpPr>
            <a:spLocks noGrp="1" noChangeArrowheads="1"/>
          </p:cNvSpPr>
          <p:nvPr>
            <p:ph type="body" idx="1"/>
          </p:nvPr>
        </p:nvSpPr>
        <p:spPr>
          <a:xfrm>
            <a:off x="950830" y="4821766"/>
            <a:ext cx="5171720" cy="4602180"/>
          </a:xfrm>
          <a:solidFill>
            <a:srgbClr val="FFFFFF"/>
          </a:solidFill>
          <a:ln>
            <a:solidFill>
              <a:srgbClr val="000000"/>
            </a:solidFill>
          </a:ln>
          <a:extLst>
            <a:ext uri="{FAA26D3D-D897-4be2-8F04-BA451C77F1D7}">
              <ma14:placeholderFlag xmlns:ma14="http://schemas.microsoft.com/office/mac/drawingml/2011/main" xmlns="" val="1"/>
            </a:ext>
          </a:extLst>
        </p:spPr>
        <p:txBody>
          <a:bodyPr/>
          <a:lstStyle/>
          <a:p>
            <a:endParaRPr kumimoji="0" lang="ja-JP" alt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945688" cy="4732867"/>
          </a:xfrm>
          <a:prstGeom prst="rect">
            <a:avLst/>
          </a:prstGeom>
        </p:spPr>
      </p:pic>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endParaRPr lang="en-US" altLang="ko-KR"/>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326092" y="4022936"/>
            <a:ext cx="6961982" cy="1814266"/>
          </a:xfrm>
        </p:spPr>
        <p:txBody>
          <a:bodyPr>
            <a:normAutofit/>
          </a:bodyPr>
          <a:lstStyle>
            <a:lvl1pPr marL="0" indent="0" algn="ctr">
              <a:buNone/>
              <a:defRPr sz="1800" baseline="0">
                <a:solidFill>
                  <a:schemeClr val="tx2"/>
                </a:solidFill>
              </a:defRPr>
            </a:lvl1pPr>
            <a:lvl2pPr marL="486964" indent="0" algn="ctr">
              <a:buNone/>
              <a:defRPr>
                <a:solidFill>
                  <a:schemeClr val="tx1">
                    <a:tint val="75000"/>
                  </a:schemeClr>
                </a:solidFill>
              </a:defRPr>
            </a:lvl2pPr>
            <a:lvl3pPr marL="973927" indent="0" algn="ctr">
              <a:buNone/>
              <a:defRPr>
                <a:solidFill>
                  <a:schemeClr val="tx1">
                    <a:tint val="75000"/>
                  </a:schemeClr>
                </a:solidFill>
              </a:defRPr>
            </a:lvl3pPr>
            <a:lvl4pPr marL="1460891" indent="0" algn="ctr">
              <a:buNone/>
              <a:defRPr>
                <a:solidFill>
                  <a:schemeClr val="tx1">
                    <a:tint val="75000"/>
                  </a:schemeClr>
                </a:solidFill>
              </a:defRPr>
            </a:lvl4pPr>
            <a:lvl5pPr marL="1947855" indent="0" algn="ctr">
              <a:buNone/>
              <a:defRPr>
                <a:solidFill>
                  <a:schemeClr val="tx1">
                    <a:tint val="75000"/>
                  </a:schemeClr>
                </a:solidFill>
              </a:defRPr>
            </a:lvl5pPr>
            <a:lvl6pPr marL="2434819" indent="0" algn="ctr">
              <a:buNone/>
              <a:defRPr>
                <a:solidFill>
                  <a:schemeClr val="tx1">
                    <a:tint val="75000"/>
                  </a:schemeClr>
                </a:solidFill>
              </a:defRPr>
            </a:lvl6pPr>
            <a:lvl7pPr marL="2921782" indent="0" algn="ctr">
              <a:buNone/>
              <a:defRPr>
                <a:solidFill>
                  <a:schemeClr val="tx1">
                    <a:tint val="75000"/>
                  </a:schemeClr>
                </a:solidFill>
              </a:defRPr>
            </a:lvl7pPr>
            <a:lvl8pPr marL="3408746" indent="0" algn="ctr">
              <a:buNone/>
              <a:defRPr>
                <a:solidFill>
                  <a:schemeClr val="tx1">
                    <a:tint val="75000"/>
                  </a:schemeClr>
                </a:solidFill>
              </a:defRPr>
            </a:lvl8pPr>
            <a:lvl9pPr marL="389571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2" name="Title 1"/>
          <p:cNvSpPr>
            <a:spLocks noGrp="1"/>
          </p:cNvSpPr>
          <p:nvPr>
            <p:ph type="ctrTitle"/>
          </p:nvPr>
        </p:nvSpPr>
        <p:spPr>
          <a:xfrm>
            <a:off x="745927" y="2078536"/>
            <a:ext cx="8453835" cy="1521748"/>
          </a:xfrm>
        </p:spPr>
        <p:txBody>
          <a:bodyPr/>
          <a:lstStyle>
            <a:lvl1pPr algn="ctr">
              <a:defRPr sz="3400"/>
            </a:lvl1pPr>
          </a:lstStyle>
          <a:p>
            <a:r>
              <a:rPr lang="ja-JP" altLang="en-US" smtClean="0"/>
              <a:t>マスター タイトルの書式設定</a:t>
            </a:r>
            <a:endParaRPr lang="en-US" dirty="0"/>
          </a:p>
        </p:txBody>
      </p:sp>
      <p:pic>
        <p:nvPicPr>
          <p:cNvPr id="8" name="Picture 14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44039" y="236643"/>
            <a:ext cx="1243211" cy="1040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6" name="Slide Number Placeholder 5"/>
          <p:cNvSpPr>
            <a:spLocks noGrp="1"/>
          </p:cNvSpPr>
          <p:nvPr>
            <p:ph type="sldNum" sz="quarter" idx="12"/>
          </p:nvPr>
        </p:nvSpPr>
        <p:spPr/>
        <p:txBody>
          <a:bodyPr/>
          <a:lstStyle/>
          <a:p>
            <a:pPr>
              <a:defRPr/>
            </a:pPr>
            <a:endParaRPr lang="ko-KR" alt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0624" y="284302"/>
            <a:ext cx="2237780" cy="605741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7284" y="284302"/>
            <a:ext cx="6547578" cy="60574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51A0C47-018D-4460-B945-BFF7981B6CA6}" type="datetimeFigureOut">
              <a:rPr lang="en-US" smtClean="0"/>
              <a:t>11/11/2013</a:t>
            </a:fld>
            <a:endParaRPr lang="en-US"/>
          </a:p>
        </p:txBody>
      </p:sp>
      <p:sp>
        <p:nvSpPr>
          <p:cNvPr id="5" name="Footer Placeholder 4"/>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3046" y="284301"/>
            <a:ext cx="8619596" cy="1183217"/>
          </a:xfrm>
        </p:spPr>
        <p:txBody>
          <a:bodyPr/>
          <a:lstStyle/>
          <a:p>
            <a:r>
              <a:rPr lang="ja-JP" altLang="en-US" smtClean="0"/>
              <a:t>マスター 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ko-KR"/>
          </a:p>
        </p:txBody>
      </p:sp>
      <p:sp>
        <p:nvSpPr>
          <p:cNvPr id="5" name="Footer Placeholder 4"/>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6" name="Slide Number Placeholder 5"/>
          <p:cNvSpPr>
            <a:spLocks noGrp="1"/>
          </p:cNvSpPr>
          <p:nvPr>
            <p:ph type="sldNum" sz="quarter" idx="12"/>
          </p:nvPr>
        </p:nvSpPr>
        <p:spPr/>
        <p:txBody>
          <a:bodyPr/>
          <a:lstStyle/>
          <a:p>
            <a:pPr>
              <a:defRPr/>
            </a:pPr>
            <a:endParaRPr lang="ko-KR" altLang="en-US"/>
          </a:p>
        </p:txBody>
      </p:sp>
      <p:sp>
        <p:nvSpPr>
          <p:cNvPr id="8" name="Content Placeholder 7"/>
          <p:cNvSpPr>
            <a:spLocks noGrp="1"/>
          </p:cNvSpPr>
          <p:nvPr>
            <p:ph sz="quarter" idx="13"/>
          </p:nvPr>
        </p:nvSpPr>
        <p:spPr>
          <a:xfrm>
            <a:off x="663046" y="1656503"/>
            <a:ext cx="8619596" cy="42595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046" y="5137133"/>
            <a:ext cx="8576430" cy="1410000"/>
          </a:xfrm>
        </p:spPr>
        <p:txBody>
          <a:bodyPr anchor="t"/>
          <a:lstStyle>
            <a:lvl1pPr algn="l">
              <a:defRPr sz="3400" b="0" i="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3046" y="3584162"/>
            <a:ext cx="8576430" cy="1552971"/>
          </a:xfrm>
        </p:spPr>
        <p:txBody>
          <a:bodyPr anchor="b">
            <a:normAutofit/>
          </a:bodyPr>
          <a:lstStyle>
            <a:lvl1pPr marL="0" indent="0">
              <a:buNone/>
              <a:defRPr sz="1800" baseline="0">
                <a:solidFill>
                  <a:schemeClr val="tx2"/>
                </a:solidFill>
              </a:defRPr>
            </a:lvl1pPr>
            <a:lvl2pPr marL="486964" indent="0">
              <a:buNone/>
              <a:defRPr sz="1900">
                <a:solidFill>
                  <a:schemeClr val="tx1">
                    <a:tint val="75000"/>
                  </a:schemeClr>
                </a:solidFill>
              </a:defRPr>
            </a:lvl2pPr>
            <a:lvl3pPr marL="973927" indent="0">
              <a:buNone/>
              <a:defRPr sz="1700">
                <a:solidFill>
                  <a:schemeClr val="tx1">
                    <a:tint val="75000"/>
                  </a:schemeClr>
                </a:solidFill>
              </a:defRPr>
            </a:lvl3pPr>
            <a:lvl4pPr marL="1460891" indent="0">
              <a:buNone/>
              <a:defRPr sz="1500">
                <a:solidFill>
                  <a:schemeClr val="tx1">
                    <a:tint val="75000"/>
                  </a:schemeClr>
                </a:solidFill>
              </a:defRPr>
            </a:lvl4pPr>
            <a:lvl5pPr marL="1947855" indent="0">
              <a:buNone/>
              <a:defRPr sz="1500">
                <a:solidFill>
                  <a:schemeClr val="tx1">
                    <a:tint val="75000"/>
                  </a:schemeClr>
                </a:solidFill>
              </a:defRPr>
            </a:lvl5pPr>
            <a:lvl6pPr marL="2434819" indent="0">
              <a:buNone/>
              <a:defRPr sz="1500">
                <a:solidFill>
                  <a:schemeClr val="tx1">
                    <a:tint val="75000"/>
                  </a:schemeClr>
                </a:solidFill>
              </a:defRPr>
            </a:lvl6pPr>
            <a:lvl7pPr marL="2921782" indent="0">
              <a:buNone/>
              <a:defRPr sz="1500">
                <a:solidFill>
                  <a:schemeClr val="tx1">
                    <a:tint val="75000"/>
                  </a:schemeClr>
                </a:solidFill>
              </a:defRPr>
            </a:lvl7pPr>
            <a:lvl8pPr marL="3408746" indent="0">
              <a:buNone/>
              <a:defRPr sz="1500">
                <a:solidFill>
                  <a:schemeClr val="tx1">
                    <a:tint val="75000"/>
                  </a:schemeClr>
                </a:solidFill>
              </a:defRPr>
            </a:lvl8pPr>
            <a:lvl9pPr marL="3895710" indent="0">
              <a:buNone/>
              <a:defRPr sz="15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1A0C47-018D-4460-B945-BFF7981B6CA6}" type="datetimeFigureOut">
              <a:rPr lang="en-US" smtClean="0"/>
              <a:t>11/11/2013</a:t>
            </a:fld>
            <a:endParaRPr lang="en-US"/>
          </a:p>
        </p:txBody>
      </p:sp>
      <p:sp>
        <p:nvSpPr>
          <p:cNvPr id="5" name="Footer Placeholder 4"/>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timing>
    <p:tnLst>
      <p:par>
        <p:cTn id="1" dur="indefinite" restart="never" nodeType="tmRoot"/>
      </p:par>
    </p:tnLst>
  </p:timing>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63046" y="1656503"/>
            <a:ext cx="4061156" cy="425958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13" name="Content Placeholder 12"/>
          <p:cNvSpPr>
            <a:spLocks noGrp="1"/>
          </p:cNvSpPr>
          <p:nvPr>
            <p:ph sz="quarter" idx="14"/>
          </p:nvPr>
        </p:nvSpPr>
        <p:spPr>
          <a:xfrm>
            <a:off x="5221486" y="1656503"/>
            <a:ext cx="4061156" cy="425958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2" name="Title 1"/>
          <p:cNvSpPr>
            <a:spLocks noGrp="1"/>
          </p:cNvSpPr>
          <p:nvPr>
            <p:ph type="title"/>
          </p:nvPr>
        </p:nvSpPr>
        <p:spPr>
          <a:xfrm>
            <a:off x="663046" y="284301"/>
            <a:ext cx="8619596" cy="1183217"/>
          </a:xfrm>
        </p:spPr>
        <p:txBody>
          <a:body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pPr>
              <a:defRPr/>
            </a:pPr>
            <a:endParaRPr lang="en-US" altLang="ko-KR"/>
          </a:p>
        </p:txBody>
      </p:sp>
      <p:sp>
        <p:nvSpPr>
          <p:cNvPr id="6" name="Footer Placeholder 5"/>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7" name="Slide Number Placeholder 6"/>
          <p:cNvSpPr>
            <a:spLocks noGrp="1"/>
          </p:cNvSpPr>
          <p:nvPr>
            <p:ph type="sldNum" sz="quarter" idx="12"/>
          </p:nvPr>
        </p:nvSpPr>
        <p:spPr/>
        <p:txBody>
          <a:bodyPr/>
          <a:lstStyle/>
          <a:p>
            <a:pPr>
              <a:defRPr/>
            </a:pPr>
            <a:endParaRPr lang="ko-KR" alt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5221486" y="2287552"/>
            <a:ext cx="4061156" cy="3628531"/>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11" name="Content Placeholder 10"/>
          <p:cNvSpPr>
            <a:spLocks noGrp="1"/>
          </p:cNvSpPr>
          <p:nvPr>
            <p:ph sz="quarter" idx="13"/>
          </p:nvPr>
        </p:nvSpPr>
        <p:spPr>
          <a:xfrm>
            <a:off x="663046" y="2287552"/>
            <a:ext cx="4061156" cy="3628531"/>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2" name="Title 1"/>
          <p:cNvSpPr>
            <a:spLocks noGrp="1"/>
          </p:cNvSpPr>
          <p:nvPr>
            <p:ph type="title"/>
          </p:nvPr>
        </p:nvSpPr>
        <p:spPr>
          <a:xfrm>
            <a:off x="663046" y="284301"/>
            <a:ext cx="8619596" cy="1183217"/>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3046" y="1656503"/>
            <a:ext cx="4061156" cy="594895"/>
          </a:xfrm>
        </p:spPr>
        <p:txBody>
          <a:bodyPr anchor="b">
            <a:normAutofit/>
          </a:bodyPr>
          <a:lstStyle>
            <a:lvl1pPr marL="0" indent="0">
              <a:buNone/>
              <a:defRPr sz="1800" b="0" i="0" baseline="0">
                <a:solidFill>
                  <a:schemeClr val="tx2"/>
                </a:solidFill>
              </a:defRPr>
            </a:lvl1pPr>
            <a:lvl2pPr marL="486964" indent="0">
              <a:buNone/>
              <a:defRPr sz="2100" b="1"/>
            </a:lvl2pPr>
            <a:lvl3pPr marL="973927" indent="0">
              <a:buNone/>
              <a:defRPr sz="1900" b="1"/>
            </a:lvl3pPr>
            <a:lvl4pPr marL="1460891" indent="0">
              <a:buNone/>
              <a:defRPr sz="1700" b="1"/>
            </a:lvl4pPr>
            <a:lvl5pPr marL="1947855" indent="0">
              <a:buNone/>
              <a:defRPr sz="1700" b="1"/>
            </a:lvl5pPr>
            <a:lvl6pPr marL="2434819" indent="0">
              <a:buNone/>
              <a:defRPr sz="1700" b="1"/>
            </a:lvl6pPr>
            <a:lvl7pPr marL="2921782" indent="0">
              <a:buNone/>
              <a:defRPr sz="1700" b="1"/>
            </a:lvl7pPr>
            <a:lvl8pPr marL="3408746" indent="0">
              <a:buNone/>
              <a:defRPr sz="1700" b="1"/>
            </a:lvl8pPr>
            <a:lvl9pPr marL="3895710" indent="0">
              <a:buNone/>
              <a:defRPr sz="17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221486" y="1656503"/>
            <a:ext cx="4061156" cy="594895"/>
          </a:xfrm>
        </p:spPr>
        <p:txBody>
          <a:bodyPr anchor="b">
            <a:normAutofit/>
          </a:bodyPr>
          <a:lstStyle>
            <a:lvl1pPr marL="0" indent="0">
              <a:buNone/>
              <a:defRPr sz="1800" b="0" i="0" baseline="0">
                <a:solidFill>
                  <a:schemeClr val="tx2"/>
                </a:solidFill>
              </a:defRPr>
            </a:lvl1pPr>
            <a:lvl2pPr marL="486964" indent="0">
              <a:buNone/>
              <a:defRPr sz="2100" b="1"/>
            </a:lvl2pPr>
            <a:lvl3pPr marL="973927" indent="0">
              <a:buNone/>
              <a:defRPr sz="1900" b="1"/>
            </a:lvl3pPr>
            <a:lvl4pPr marL="1460891" indent="0">
              <a:buNone/>
              <a:defRPr sz="1700" b="1"/>
            </a:lvl4pPr>
            <a:lvl5pPr marL="1947855" indent="0">
              <a:buNone/>
              <a:defRPr sz="1700" b="1"/>
            </a:lvl5pPr>
            <a:lvl6pPr marL="2434819" indent="0">
              <a:buNone/>
              <a:defRPr sz="1700" b="1"/>
            </a:lvl6pPr>
            <a:lvl7pPr marL="2921782" indent="0">
              <a:buNone/>
              <a:defRPr sz="1700" b="1"/>
            </a:lvl7pPr>
            <a:lvl8pPr marL="3408746" indent="0">
              <a:buNone/>
              <a:defRPr sz="1700" b="1"/>
            </a:lvl8pPr>
            <a:lvl9pPr marL="3895710" indent="0">
              <a:buNone/>
              <a:defRPr sz="17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pPr>
              <a:defRPr/>
            </a:pPr>
            <a:endParaRPr lang="en-US" altLang="ko-KR"/>
          </a:p>
        </p:txBody>
      </p:sp>
      <p:sp>
        <p:nvSpPr>
          <p:cNvPr id="8" name="Footer Placeholder 7"/>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9" name="Slide Number Placeholder 8"/>
          <p:cNvSpPr>
            <a:spLocks noGrp="1"/>
          </p:cNvSpPr>
          <p:nvPr>
            <p:ph type="sldNum" sz="quarter" idx="12"/>
          </p:nvPr>
        </p:nvSpPr>
        <p:spPr/>
        <p:txBody>
          <a:bodyPr/>
          <a:lstStyle/>
          <a:p>
            <a:pPr>
              <a:defRPr/>
            </a:pPr>
            <a:endParaRPr lang="ko-KR" alt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3046" y="284301"/>
            <a:ext cx="8619596" cy="1183217"/>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ko-KR"/>
          </a:p>
        </p:txBody>
      </p:sp>
      <p:sp>
        <p:nvSpPr>
          <p:cNvPr id="4" name="Footer Placeholder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Slide Number Placeholder 4"/>
          <p:cNvSpPr>
            <a:spLocks noGrp="1"/>
          </p:cNvSpPr>
          <p:nvPr>
            <p:ph type="sldNum" sz="quarter" idx="12"/>
          </p:nvPr>
        </p:nvSpPr>
        <p:spPr/>
        <p:txBody>
          <a:bodyPr/>
          <a:lstStyle/>
          <a:p>
            <a:pPr>
              <a:defRPr/>
            </a:pPr>
            <a:endParaRPr lang="ko-KR" alt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ko-KR"/>
          </a:p>
        </p:txBody>
      </p:sp>
      <p:sp>
        <p:nvSpPr>
          <p:cNvPr id="3" name="Footer Placeholder 2"/>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4" name="Slide Number Placeholder 3"/>
          <p:cNvSpPr>
            <a:spLocks noGrp="1"/>
          </p:cNvSpPr>
          <p:nvPr>
            <p:ph type="sldNum" sz="quarter" idx="12"/>
          </p:nvPr>
        </p:nvSpPr>
        <p:spPr/>
        <p:txBody>
          <a:bodyPr/>
          <a:lstStyle/>
          <a:p>
            <a:pPr>
              <a:defRPr/>
            </a:pPr>
            <a:endParaRPr lang="ko-KR" alt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4309798" y="1498741"/>
            <a:ext cx="5055725" cy="441734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Title 1"/>
          <p:cNvSpPr>
            <a:spLocks noGrp="1"/>
          </p:cNvSpPr>
          <p:nvPr>
            <p:ph type="title"/>
          </p:nvPr>
        </p:nvSpPr>
        <p:spPr>
          <a:xfrm>
            <a:off x="666361" y="1498741"/>
            <a:ext cx="3232349" cy="1135888"/>
          </a:xfrm>
        </p:spPr>
        <p:txBody>
          <a:bodyPr anchor="b"/>
          <a:lstStyle>
            <a:lvl1pPr algn="l">
              <a:defRPr sz="1900" b="0" i="0" cap="none" baseline="0">
                <a:solidFill>
                  <a:schemeClr val="tx2"/>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666361" y="2637540"/>
            <a:ext cx="3232349" cy="3278544"/>
          </a:xfrm>
        </p:spPr>
        <p:txBody>
          <a:bodyPr tIns="9739">
            <a:normAutofit/>
          </a:bodyPr>
          <a:lstStyle>
            <a:lvl1pPr marL="0" indent="0">
              <a:buNone/>
              <a:defRPr sz="1500"/>
            </a:lvl1pPr>
            <a:lvl2pPr marL="486964" indent="0">
              <a:buNone/>
              <a:defRPr sz="1300"/>
            </a:lvl2pPr>
            <a:lvl3pPr marL="973927" indent="0">
              <a:buNone/>
              <a:defRPr sz="1100"/>
            </a:lvl3pPr>
            <a:lvl4pPr marL="1460891" indent="0">
              <a:buNone/>
              <a:defRPr sz="1000"/>
            </a:lvl4pPr>
            <a:lvl5pPr marL="1947855" indent="0">
              <a:buNone/>
              <a:defRPr sz="1000"/>
            </a:lvl5pPr>
            <a:lvl6pPr marL="2434819" indent="0">
              <a:buNone/>
              <a:defRPr sz="1000"/>
            </a:lvl6pPr>
            <a:lvl7pPr marL="2921782" indent="0">
              <a:buNone/>
              <a:defRPr sz="1000"/>
            </a:lvl7pPr>
            <a:lvl8pPr marL="3408746" indent="0">
              <a:buNone/>
              <a:defRPr sz="1000"/>
            </a:lvl8pPr>
            <a:lvl9pPr marL="389571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ko-KR"/>
          </a:p>
        </p:txBody>
      </p:sp>
      <p:sp>
        <p:nvSpPr>
          <p:cNvPr id="6" name="Footer Placeholder 5"/>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7" name="Slide Number Placeholder 6"/>
          <p:cNvSpPr>
            <a:spLocks noGrp="1"/>
          </p:cNvSpPr>
          <p:nvPr>
            <p:ph type="sldNum" sz="quarter" idx="12"/>
          </p:nvPr>
        </p:nvSpPr>
        <p:spPr/>
        <p:txBody>
          <a:bodyPr/>
          <a:lstStyle/>
          <a:p>
            <a:pPr>
              <a:defRPr/>
            </a:pPr>
            <a:endParaRPr lang="ko-KR" alt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945688" cy="7099300"/>
          </a:xfrm>
          <a:prstGeom prst="rect">
            <a:avLst/>
          </a:prstGeom>
        </p:spPr>
      </p:pic>
      <p:sp>
        <p:nvSpPr>
          <p:cNvPr id="2" name="Title 1"/>
          <p:cNvSpPr>
            <a:spLocks noGrp="1"/>
          </p:cNvSpPr>
          <p:nvPr>
            <p:ph type="title"/>
          </p:nvPr>
        </p:nvSpPr>
        <p:spPr>
          <a:xfrm>
            <a:off x="663046" y="1498741"/>
            <a:ext cx="3232349" cy="1135888"/>
          </a:xfrm>
        </p:spPr>
        <p:txBody>
          <a:bodyPr anchor="b"/>
          <a:lstStyle>
            <a:lvl1pPr algn="l">
              <a:defRPr sz="1900" b="0" i="0" cap="none" baseline="0">
                <a:solidFill>
                  <a:schemeClr val="tx2"/>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065671" y="1498741"/>
            <a:ext cx="3719687" cy="3596979"/>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100" baseline="0">
                <a:solidFill>
                  <a:schemeClr val="tx1">
                    <a:lumMod val="65000"/>
                  </a:schemeClr>
                </a:solidFill>
              </a:defRPr>
            </a:lvl1pPr>
            <a:lvl2pPr marL="486964" indent="0">
              <a:buNone/>
              <a:defRPr sz="3000"/>
            </a:lvl2pPr>
            <a:lvl3pPr marL="973927" indent="0">
              <a:buNone/>
              <a:defRPr sz="2600"/>
            </a:lvl3pPr>
            <a:lvl4pPr marL="1460891" indent="0">
              <a:buNone/>
              <a:defRPr sz="2100"/>
            </a:lvl4pPr>
            <a:lvl5pPr marL="1947855" indent="0">
              <a:buNone/>
              <a:defRPr sz="2100"/>
            </a:lvl5pPr>
            <a:lvl6pPr marL="2434819" indent="0">
              <a:buNone/>
              <a:defRPr sz="2100"/>
            </a:lvl6pPr>
            <a:lvl7pPr marL="2921782" indent="0">
              <a:buNone/>
              <a:defRPr sz="2100"/>
            </a:lvl7pPr>
            <a:lvl8pPr marL="3408746" indent="0">
              <a:buNone/>
              <a:defRPr sz="2100"/>
            </a:lvl8pPr>
            <a:lvl9pPr marL="3895710" indent="0">
              <a:buNone/>
              <a:defRPr sz="21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63046" y="2637539"/>
            <a:ext cx="3232349" cy="2489733"/>
          </a:xfrm>
        </p:spPr>
        <p:txBody>
          <a:bodyPr tIns="9739">
            <a:normAutofit/>
          </a:bodyPr>
          <a:lstStyle>
            <a:lvl1pPr marL="0" indent="0">
              <a:buNone/>
              <a:defRPr sz="1500"/>
            </a:lvl1pPr>
            <a:lvl2pPr marL="486964" indent="0">
              <a:buNone/>
              <a:defRPr sz="1300"/>
            </a:lvl2pPr>
            <a:lvl3pPr marL="973927" indent="0">
              <a:buNone/>
              <a:defRPr sz="1100"/>
            </a:lvl3pPr>
            <a:lvl4pPr marL="1460891" indent="0">
              <a:buNone/>
              <a:defRPr sz="1000"/>
            </a:lvl4pPr>
            <a:lvl5pPr marL="1947855" indent="0">
              <a:buNone/>
              <a:defRPr sz="1000"/>
            </a:lvl5pPr>
            <a:lvl6pPr marL="2434819" indent="0">
              <a:buNone/>
              <a:defRPr sz="1000"/>
            </a:lvl6pPr>
            <a:lvl7pPr marL="2921782" indent="0">
              <a:buNone/>
              <a:defRPr sz="1000"/>
            </a:lvl7pPr>
            <a:lvl8pPr marL="3408746" indent="0">
              <a:buNone/>
              <a:defRPr sz="1000"/>
            </a:lvl8pPr>
            <a:lvl9pPr marL="389571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51A0C47-018D-4460-B945-BFF7981B6CA6}" type="datetimeFigureOut">
              <a:rPr lang="en-US" smtClean="0"/>
              <a:t>11/11/2013</a:t>
            </a:fld>
            <a:endParaRPr lang="en-US"/>
          </a:p>
        </p:txBody>
      </p:sp>
      <p:sp>
        <p:nvSpPr>
          <p:cNvPr id="6" name="Footer Placeholder 5"/>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945688" cy="7099300"/>
          </a:xfrm>
          <a:prstGeom prst="rect">
            <a:avLst/>
          </a:prstGeom>
        </p:spPr>
      </p:pic>
      <p:sp>
        <p:nvSpPr>
          <p:cNvPr id="2" name="Title Placeholder 1"/>
          <p:cNvSpPr>
            <a:spLocks noGrp="1"/>
          </p:cNvSpPr>
          <p:nvPr>
            <p:ph type="title"/>
          </p:nvPr>
        </p:nvSpPr>
        <p:spPr>
          <a:xfrm>
            <a:off x="663046" y="284301"/>
            <a:ext cx="8619596" cy="1183217"/>
          </a:xfrm>
          <a:prstGeom prst="rect">
            <a:avLst/>
          </a:prstGeom>
        </p:spPr>
        <p:txBody>
          <a:bodyPr vert="horz" lIns="97393" tIns="48696" rIns="97393" bIns="48696" rtlCol="0" anchor="b"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3046" y="1656504"/>
            <a:ext cx="8619596" cy="4685210"/>
          </a:xfrm>
          <a:prstGeom prst="rect">
            <a:avLst/>
          </a:prstGeom>
        </p:spPr>
        <p:txBody>
          <a:bodyPr vert="horz" lIns="97393" tIns="48696" rIns="97393" bIns="48696"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216055" y="6580000"/>
            <a:ext cx="1657615" cy="377972"/>
          </a:xfrm>
          <a:prstGeom prst="rect">
            <a:avLst/>
          </a:prstGeom>
        </p:spPr>
        <p:txBody>
          <a:bodyPr vert="horz" lIns="97393" tIns="48696" rIns="97393" bIns="48696" rtlCol="0" anchor="ctr"/>
          <a:lstStyle>
            <a:lvl1pPr algn="r">
              <a:defRPr sz="1100" strike="noStrike" spc="64" baseline="0">
                <a:solidFill>
                  <a:schemeClr val="tx1"/>
                </a:solidFill>
              </a:defRPr>
            </a:lvl1pPr>
          </a:lstStyle>
          <a:p>
            <a:fld id="{651A0C47-018D-4460-B945-BFF7981B6CA6}" type="datetimeFigureOut">
              <a:rPr lang="en-US" smtClean="0"/>
              <a:t>11/11/2013</a:t>
            </a:fld>
            <a:endParaRPr lang="en-US"/>
          </a:p>
        </p:txBody>
      </p:sp>
      <p:sp>
        <p:nvSpPr>
          <p:cNvPr id="5" name="Footer Placeholder 4"/>
          <p:cNvSpPr>
            <a:spLocks noGrp="1"/>
          </p:cNvSpPr>
          <p:nvPr>
            <p:ph type="ftr" sz="quarter" idx="3"/>
          </p:nvPr>
        </p:nvSpPr>
        <p:spPr>
          <a:xfrm>
            <a:off x="663046" y="6580000"/>
            <a:ext cx="3149468" cy="377972"/>
          </a:xfrm>
          <a:prstGeom prst="rect">
            <a:avLst/>
          </a:prstGeom>
        </p:spPr>
        <p:txBody>
          <a:bodyPr vert="horz" lIns="97393" tIns="48696" rIns="97393" bIns="48696" rtlCol="0" anchor="ctr"/>
          <a:lstStyle>
            <a:lvl1pPr algn="l">
              <a:defRPr sz="1400" cap="all" spc="64" baseline="0">
                <a:solidFill>
                  <a:schemeClr val="tx1"/>
                </a:solidFill>
              </a:defRPr>
            </a:lvl1pPr>
          </a:lstStyle>
          <a:p>
            <a:pPr>
              <a:defRPr/>
            </a:pPr>
            <a:r>
              <a:rPr lang="en-US" altLang="ja-JP" smtClean="0"/>
              <a:t>Narrative_home</a:t>
            </a:r>
            <a:endParaRPr lang="en-US" altLang="ko-KR" dirty="0">
              <a:ea typeface="HY엽서L" charset="0"/>
              <a:cs typeface="HY엽서L" charset="0"/>
            </a:endParaRPr>
          </a:p>
        </p:txBody>
      </p:sp>
      <p:sp>
        <p:nvSpPr>
          <p:cNvPr id="6" name="Slide Number Placeholder 5"/>
          <p:cNvSpPr>
            <a:spLocks noGrp="1"/>
          </p:cNvSpPr>
          <p:nvPr>
            <p:ph type="sldNum" sz="quarter" idx="4"/>
          </p:nvPr>
        </p:nvSpPr>
        <p:spPr>
          <a:xfrm>
            <a:off x="8205192" y="6580000"/>
            <a:ext cx="1077450" cy="377972"/>
          </a:xfrm>
          <a:prstGeom prst="rect">
            <a:avLst/>
          </a:prstGeom>
        </p:spPr>
        <p:txBody>
          <a:bodyPr vert="horz" lIns="97393" tIns="48696" rIns="97393" bIns="48696" rtlCol="0" anchor="ctr"/>
          <a:lstStyle>
            <a:lvl1pPr algn="r">
              <a:defRPr sz="1200" baseline="0">
                <a:solidFill>
                  <a:schemeClr val="tx1"/>
                </a:solidFill>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Lst>
  <p:transition spd="med">
    <p:fade/>
  </p:transition>
  <p:timing>
    <p:tnLst>
      <p:par>
        <p:cTn id="1" dur="indefinite" restart="never" nodeType="tmRoot"/>
      </p:par>
    </p:tnLst>
  </p:timing>
  <p:hf sldNum="0" hdr="0" dt="0"/>
  <p:txStyles>
    <p:titleStyle>
      <a:lvl1pPr algn="l" defTabSz="973927" rtl="0" eaLnBrk="1" latinLnBrk="0" hangingPunct="1">
        <a:spcBef>
          <a:spcPct val="0"/>
        </a:spcBef>
        <a:buNone/>
        <a:defRPr kumimoji="1" sz="3200" kern="1200" cap="all" spc="53" baseline="0">
          <a:solidFill>
            <a:schemeClr val="tx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223" indent="-365223"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spc="32" baseline="0">
          <a:solidFill>
            <a:schemeClr val="tx1"/>
          </a:solidFill>
          <a:latin typeface="+mn-lt"/>
          <a:ea typeface="+mn-ea"/>
          <a:cs typeface="+mn-cs"/>
        </a:defRPr>
      </a:lvl1pPr>
      <a:lvl2pPr marL="791316" indent="-30435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spc="32" baseline="0">
          <a:solidFill>
            <a:schemeClr val="tx1"/>
          </a:solidFill>
          <a:latin typeface="+mn-lt"/>
          <a:ea typeface="+mn-ea"/>
          <a:cs typeface="+mn-cs"/>
        </a:defRPr>
      </a:lvl2pPr>
      <a:lvl3pPr marL="1217409"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spc="32" baseline="0">
          <a:solidFill>
            <a:schemeClr val="tx1"/>
          </a:solidFill>
          <a:latin typeface="+mn-lt"/>
          <a:ea typeface="+mn-ea"/>
          <a:cs typeface="+mn-cs"/>
        </a:defRPr>
      </a:lvl3pPr>
      <a:lvl4pPr marL="1704373"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spc="32" baseline="0">
          <a:solidFill>
            <a:schemeClr val="tx1"/>
          </a:solidFill>
          <a:latin typeface="+mn-lt"/>
          <a:ea typeface="+mn-ea"/>
          <a:cs typeface="+mn-cs"/>
        </a:defRPr>
      </a:lvl4pPr>
      <a:lvl5pPr marL="2191337"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spc="32" baseline="0">
          <a:solidFill>
            <a:schemeClr val="tx1"/>
          </a:solidFill>
          <a:latin typeface="+mn-lt"/>
          <a:ea typeface="+mn-ea"/>
          <a:cs typeface="+mn-cs"/>
        </a:defRPr>
      </a:lvl5pPr>
      <a:lvl6pPr marL="2678300"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a:solidFill>
            <a:schemeClr val="tx1"/>
          </a:solidFill>
          <a:latin typeface="+mn-lt"/>
          <a:ea typeface="+mn-ea"/>
          <a:cs typeface="+mn-cs"/>
        </a:defRPr>
      </a:lvl6pPr>
      <a:lvl7pPr marL="3165264"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a:solidFill>
            <a:schemeClr val="tx1"/>
          </a:solidFill>
          <a:latin typeface="+mn-lt"/>
          <a:ea typeface="+mn-ea"/>
          <a:cs typeface="+mn-cs"/>
        </a:defRPr>
      </a:lvl7pPr>
      <a:lvl8pPr marL="3652228"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a:solidFill>
            <a:schemeClr val="tx1"/>
          </a:solidFill>
          <a:latin typeface="+mn-lt"/>
          <a:ea typeface="+mn-ea"/>
          <a:cs typeface="+mn-cs"/>
        </a:defRPr>
      </a:lvl8pPr>
      <a:lvl9pPr marL="4139192" indent="-243482" algn="l" defTabSz="973927" rtl="0" eaLnBrk="1" latinLnBrk="0" hangingPunct="1">
        <a:lnSpc>
          <a:spcPct val="100000"/>
        </a:lnSpc>
        <a:spcBef>
          <a:spcPct val="20000"/>
        </a:spcBef>
        <a:spcAft>
          <a:spcPts val="639"/>
        </a:spcAft>
        <a:buClr>
          <a:schemeClr val="tx2"/>
        </a:buClr>
        <a:buFont typeface="Arial" pitchFamily="34" charset="0"/>
        <a:buChar char="•"/>
        <a:defRPr kumimoji="1" sz="1800" kern="1200">
          <a:solidFill>
            <a:schemeClr val="tx1"/>
          </a:solidFill>
          <a:latin typeface="+mn-lt"/>
          <a:ea typeface="+mn-ea"/>
          <a:cs typeface="+mn-cs"/>
        </a:defRPr>
      </a:lvl9pPr>
    </p:bodyStyle>
    <p:otherStyle>
      <a:defPPr>
        <a:defRPr lang="en-US"/>
      </a:defPPr>
      <a:lvl1pPr marL="0" algn="l" defTabSz="973927" rtl="0" eaLnBrk="1" latinLnBrk="0" hangingPunct="1">
        <a:defRPr kumimoji="1" sz="1900" kern="1200">
          <a:solidFill>
            <a:schemeClr val="tx1"/>
          </a:solidFill>
          <a:latin typeface="+mn-lt"/>
          <a:ea typeface="+mn-ea"/>
          <a:cs typeface="+mn-cs"/>
        </a:defRPr>
      </a:lvl1pPr>
      <a:lvl2pPr marL="486964" algn="l" defTabSz="973927" rtl="0" eaLnBrk="1" latinLnBrk="0" hangingPunct="1">
        <a:defRPr kumimoji="1" sz="1900" kern="1200">
          <a:solidFill>
            <a:schemeClr val="tx1"/>
          </a:solidFill>
          <a:latin typeface="+mn-lt"/>
          <a:ea typeface="+mn-ea"/>
          <a:cs typeface="+mn-cs"/>
        </a:defRPr>
      </a:lvl2pPr>
      <a:lvl3pPr marL="973927" algn="l" defTabSz="973927" rtl="0" eaLnBrk="1" latinLnBrk="0" hangingPunct="1">
        <a:defRPr kumimoji="1" sz="1900" kern="1200">
          <a:solidFill>
            <a:schemeClr val="tx1"/>
          </a:solidFill>
          <a:latin typeface="+mn-lt"/>
          <a:ea typeface="+mn-ea"/>
          <a:cs typeface="+mn-cs"/>
        </a:defRPr>
      </a:lvl3pPr>
      <a:lvl4pPr marL="1460891" algn="l" defTabSz="973927" rtl="0" eaLnBrk="1" latinLnBrk="0" hangingPunct="1">
        <a:defRPr kumimoji="1" sz="1900" kern="1200">
          <a:solidFill>
            <a:schemeClr val="tx1"/>
          </a:solidFill>
          <a:latin typeface="+mn-lt"/>
          <a:ea typeface="+mn-ea"/>
          <a:cs typeface="+mn-cs"/>
        </a:defRPr>
      </a:lvl4pPr>
      <a:lvl5pPr marL="1947855" algn="l" defTabSz="973927" rtl="0" eaLnBrk="1" latinLnBrk="0" hangingPunct="1">
        <a:defRPr kumimoji="1" sz="1900" kern="1200">
          <a:solidFill>
            <a:schemeClr val="tx1"/>
          </a:solidFill>
          <a:latin typeface="+mn-lt"/>
          <a:ea typeface="+mn-ea"/>
          <a:cs typeface="+mn-cs"/>
        </a:defRPr>
      </a:lvl5pPr>
      <a:lvl6pPr marL="2434819" algn="l" defTabSz="973927" rtl="0" eaLnBrk="1" latinLnBrk="0" hangingPunct="1">
        <a:defRPr kumimoji="1" sz="1900" kern="1200">
          <a:solidFill>
            <a:schemeClr val="tx1"/>
          </a:solidFill>
          <a:latin typeface="+mn-lt"/>
          <a:ea typeface="+mn-ea"/>
          <a:cs typeface="+mn-cs"/>
        </a:defRPr>
      </a:lvl6pPr>
      <a:lvl7pPr marL="2921782" algn="l" defTabSz="973927" rtl="0" eaLnBrk="1" latinLnBrk="0" hangingPunct="1">
        <a:defRPr kumimoji="1" sz="1900" kern="1200">
          <a:solidFill>
            <a:schemeClr val="tx1"/>
          </a:solidFill>
          <a:latin typeface="+mn-lt"/>
          <a:ea typeface="+mn-ea"/>
          <a:cs typeface="+mn-cs"/>
        </a:defRPr>
      </a:lvl7pPr>
      <a:lvl8pPr marL="3408746" algn="l" defTabSz="973927" rtl="0" eaLnBrk="1" latinLnBrk="0" hangingPunct="1">
        <a:defRPr kumimoji="1" sz="1900" kern="1200">
          <a:solidFill>
            <a:schemeClr val="tx1"/>
          </a:solidFill>
          <a:latin typeface="+mn-lt"/>
          <a:ea typeface="+mn-ea"/>
          <a:cs typeface="+mn-cs"/>
        </a:defRPr>
      </a:lvl8pPr>
      <a:lvl9pPr marL="3895710" algn="l" defTabSz="9739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0" y="6069930"/>
            <a:ext cx="9945688" cy="813346"/>
          </a:xfrm>
        </p:spPr>
        <p:txBody>
          <a:bodyPr>
            <a:noAutofit/>
          </a:bodyPr>
          <a:lstStyle/>
          <a:p>
            <a:pPr>
              <a:lnSpc>
                <a:spcPct val="90000"/>
              </a:lnSpc>
            </a:pPr>
            <a:r>
              <a:rPr kumimoji="0" lang="ja-JP" altLang="en-US" sz="2400" dirty="0">
                <a:solidFill>
                  <a:srgbClr val="FFFFFF"/>
                </a:solidFill>
                <a:latin typeface="Corbel" charset="0"/>
                <a:ea typeface="ＭＳ Ｐ明朝" charset="0"/>
                <a:cs typeface="ＭＳ Ｐ明朝" charset="0"/>
              </a:rPr>
              <a:t>ものがたり</a:t>
            </a:r>
            <a:r>
              <a:rPr kumimoji="0" lang="ja-JP" altLang="en-US" sz="2400" dirty="0" smtClean="0">
                <a:solidFill>
                  <a:srgbClr val="FFFFFF"/>
                </a:solidFill>
                <a:latin typeface="Corbel" charset="0"/>
                <a:ea typeface="ＭＳ Ｐ明朝" charset="0"/>
                <a:cs typeface="ＭＳ Ｐ明朝" charset="0"/>
              </a:rPr>
              <a:t>診療所</a:t>
            </a:r>
            <a:r>
              <a:rPr kumimoji="0" lang="ja-JP" altLang="ja-JP" sz="2400" dirty="0">
                <a:solidFill>
                  <a:srgbClr val="FFFFFF"/>
                </a:solidFill>
                <a:latin typeface="Corbel" charset="0"/>
                <a:ea typeface="ＭＳ Ｐ明朝" charset="0"/>
                <a:cs typeface="ＭＳ Ｐ明朝" charset="0"/>
              </a:rPr>
              <a:t>　</a:t>
            </a:r>
            <a:r>
              <a:rPr kumimoji="0" lang="ja-JP" altLang="en-US" sz="2400" dirty="0" smtClean="0">
                <a:solidFill>
                  <a:srgbClr val="FFFFFF"/>
                </a:solidFill>
                <a:latin typeface="Corbel" charset="0"/>
                <a:ea typeface="ＭＳ Ｐ明朝" charset="0"/>
                <a:cs typeface="ＭＳ Ｐ明朝" charset="0"/>
              </a:rPr>
              <a:t>佐藤</a:t>
            </a:r>
            <a:r>
              <a:rPr kumimoji="0" lang="ja-JP" altLang="en-US" sz="2400" dirty="0">
                <a:solidFill>
                  <a:srgbClr val="FFFFFF"/>
                </a:solidFill>
                <a:latin typeface="Corbel" charset="0"/>
                <a:ea typeface="ＭＳ Ｐ明朝" charset="0"/>
                <a:cs typeface="ＭＳ Ｐ明朝" charset="0"/>
              </a:rPr>
              <a:t>伸彦</a:t>
            </a:r>
            <a:endParaRPr kumimoji="0" lang="en-US" altLang="ja-JP" sz="2400" dirty="0">
              <a:solidFill>
                <a:srgbClr val="FFFFFF"/>
              </a:solidFill>
              <a:latin typeface="Corbel" charset="0"/>
              <a:ea typeface="굴림" charset="0"/>
              <a:cs typeface="굴림" charset="0"/>
            </a:endParaRPr>
          </a:p>
          <a:p>
            <a:pPr>
              <a:lnSpc>
                <a:spcPct val="90000"/>
              </a:lnSpc>
            </a:pPr>
            <a:r>
              <a:rPr kumimoji="0" lang="en-US" altLang="ko-KR" sz="2400" dirty="0" err="1">
                <a:solidFill>
                  <a:srgbClr val="FFFFFF"/>
                </a:solidFill>
                <a:latin typeface="Corbel" charset="0"/>
                <a:ea typeface="굴림" charset="0"/>
                <a:cs typeface="굴림" charset="0"/>
              </a:rPr>
              <a:t>narrativehome@gmail.com</a:t>
            </a:r>
            <a:endParaRPr kumimoji="0" lang="ko-KR" altLang="en-US" sz="2400" dirty="0">
              <a:solidFill>
                <a:srgbClr val="FFFFFF"/>
              </a:solidFill>
              <a:latin typeface="Corbel" charset="0"/>
              <a:ea typeface="HY견명조" charset="0"/>
              <a:cs typeface="HY견명조" charset="0"/>
            </a:endParaRPr>
          </a:p>
        </p:txBody>
      </p:sp>
      <p:sp>
        <p:nvSpPr>
          <p:cNvPr id="29701" name="Rectangle 5"/>
          <p:cNvSpPr>
            <a:spLocks noGrp="1" noChangeArrowheads="1"/>
          </p:cNvSpPr>
          <p:nvPr>
            <p:ph type="ctrTitle"/>
          </p:nvPr>
        </p:nvSpPr>
        <p:spPr>
          <a:xfrm>
            <a:off x="0" y="2469530"/>
            <a:ext cx="9945688" cy="936104"/>
          </a:xfrm>
        </p:spPr>
        <p:txBody>
          <a:bodyPr rtlCol="0">
            <a:noAutofit/>
            <a:scene3d>
              <a:camera prst="orthographicFront"/>
              <a:lightRig rig="threePt" dir="t">
                <a:rot lat="0" lon="0" rev="4800000"/>
              </a:lightRig>
            </a:scene3d>
          </a:bodyPr>
          <a:lstStyle/>
          <a:p>
            <a:pPr>
              <a:defRPr/>
            </a:pPr>
            <a:r>
              <a:rPr lang="en-US" altLang="ja-JP" sz="5400" b="0" dirty="0" smtClean="0">
                <a:solidFill>
                  <a:srgbClr val="FF6600"/>
                </a:solidFill>
                <a:latin typeface="+mj-ea"/>
                <a:ea typeface="+mj-ea"/>
              </a:rPr>
              <a:t/>
            </a:r>
            <a:br>
              <a:rPr lang="en-US" altLang="ja-JP" sz="5400" b="0" dirty="0" smtClean="0">
                <a:solidFill>
                  <a:srgbClr val="FF6600"/>
                </a:solidFill>
                <a:latin typeface="+mj-ea"/>
                <a:ea typeface="+mj-ea"/>
              </a:rPr>
            </a:br>
            <a:r>
              <a:rPr lang="en-US" altLang="ja-JP" sz="5400" dirty="0">
                <a:solidFill>
                  <a:srgbClr val="FF6600"/>
                </a:solidFill>
                <a:latin typeface="+mj-ea"/>
              </a:rPr>
              <a:t/>
            </a:r>
            <a:br>
              <a:rPr lang="en-US" altLang="ja-JP" sz="5400" dirty="0">
                <a:solidFill>
                  <a:srgbClr val="FF6600"/>
                </a:solidFill>
                <a:latin typeface="+mj-ea"/>
              </a:rPr>
            </a:br>
            <a:r>
              <a:rPr lang="ja-JP" altLang="en-US" sz="5400" dirty="0" smtClean="0">
                <a:solidFill>
                  <a:srgbClr val="FF6600"/>
                </a:solidFill>
                <a:latin typeface="+mj-ea"/>
              </a:rPr>
              <a:t>ものがたり在宅塾の現在</a:t>
            </a:r>
            <a:r>
              <a:rPr lang="ja-JP" altLang="en-US" sz="6600" b="0" dirty="0">
                <a:solidFill>
                  <a:srgbClr val="FFFF00"/>
                </a:solidFill>
                <a:latin typeface="+mj-ea"/>
                <a:ea typeface="+mj-ea"/>
              </a:rPr>
              <a:t>　</a:t>
            </a:r>
          </a:p>
        </p:txBody>
      </p:sp>
      <p:sp>
        <p:nvSpPr>
          <p:cNvPr id="15364" name="テキスト ボックス 4"/>
          <p:cNvSpPr txBox="1">
            <a:spLocks noChangeArrowheads="1"/>
          </p:cNvSpPr>
          <p:nvPr/>
        </p:nvSpPr>
        <p:spPr bwMode="auto">
          <a:xfrm>
            <a:off x="8238000" y="2841364"/>
            <a:ext cx="200295" cy="478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7385" tIns="48692" rIns="97385" bIns="48692">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endParaRPr lang="ja-JP" altLang="en-US">
              <a:ea typeface="ＭＳ ゴシック" charset="0"/>
              <a:cs typeface="ＭＳ ゴシック" charset="0"/>
            </a:endParaRPr>
          </a:p>
        </p:txBody>
      </p:sp>
    </p:spTree>
    <p:extLst>
      <p:ext uri="{BB962C8B-B14F-4D97-AF65-F5344CB8AC3E}">
        <p14:creationId xmlns:p14="http://schemas.microsoft.com/office/powerpoint/2010/main" val="179659617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4488" y="1749450"/>
            <a:ext cx="9945688" cy="2868478"/>
          </a:xfrm>
          <a:prstGeom prst="rect">
            <a:avLst/>
          </a:prstGeom>
          <a:noFill/>
        </p:spPr>
        <p:txBody>
          <a:bodyPr wrap="square" lIns="91432" tIns="45716" rIns="91432" bIns="45716" rtlCol="0">
            <a:spAutoFit/>
          </a:bodyPr>
          <a:lstStyle/>
          <a:p>
            <a:pPr algn="ctr">
              <a:lnSpc>
                <a:spcPct val="140000"/>
              </a:lnSpc>
            </a:pPr>
            <a:r>
              <a:rPr kumimoji="1" lang="ja-JP" altLang="en-US" sz="6600" dirty="0"/>
              <a:t>人の死亡率１００％</a:t>
            </a:r>
            <a:endParaRPr kumimoji="1" lang="en-US" altLang="ja-JP" sz="6600" dirty="0"/>
          </a:p>
          <a:p>
            <a:pPr algn="ctr">
              <a:lnSpc>
                <a:spcPct val="140000"/>
              </a:lnSpc>
            </a:pPr>
            <a:r>
              <a:rPr kumimoji="1" lang="ja-JP" altLang="en-US" sz="6600" dirty="0"/>
              <a:t>そこに対峙した医療</a:t>
            </a:r>
          </a:p>
        </p:txBody>
      </p:sp>
    </p:spTree>
    <p:extLst>
      <p:ext uri="{BB962C8B-B14F-4D97-AF65-F5344CB8AC3E}">
        <p14:creationId xmlns:p14="http://schemas.microsoft.com/office/powerpoint/2010/main" val="317665439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4488" y="1749450"/>
            <a:ext cx="9945688" cy="2868478"/>
          </a:xfrm>
          <a:prstGeom prst="rect">
            <a:avLst/>
          </a:prstGeom>
          <a:noFill/>
        </p:spPr>
        <p:txBody>
          <a:bodyPr wrap="square" lIns="91432" tIns="45716" rIns="91432" bIns="45716" rtlCol="0">
            <a:spAutoFit/>
          </a:bodyPr>
          <a:lstStyle/>
          <a:p>
            <a:pPr algn="ctr">
              <a:lnSpc>
                <a:spcPct val="140000"/>
              </a:lnSpc>
            </a:pPr>
            <a:r>
              <a:rPr kumimoji="1" lang="ja-JP" altLang="en-US" sz="6600" dirty="0"/>
              <a:t>高齢者終末期医療は</a:t>
            </a:r>
            <a:r>
              <a:rPr kumimoji="1" lang="en-US" altLang="ja-JP" sz="6600" dirty="0"/>
              <a:t/>
            </a:r>
            <a:br>
              <a:rPr kumimoji="1" lang="en-US" altLang="ja-JP" sz="6600" dirty="0"/>
            </a:br>
            <a:r>
              <a:rPr kumimoji="1" lang="ja-JP" altLang="en-US" sz="6600" dirty="0"/>
              <a:t>高度専門医療である</a:t>
            </a:r>
          </a:p>
        </p:txBody>
      </p:sp>
    </p:spTree>
    <p:extLst>
      <p:ext uri="{BB962C8B-B14F-4D97-AF65-F5344CB8AC3E}">
        <p14:creationId xmlns:p14="http://schemas.microsoft.com/office/powerpoint/2010/main" val="132278760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4488" y="1749450"/>
            <a:ext cx="9945688" cy="2868469"/>
          </a:xfrm>
          <a:prstGeom prst="rect">
            <a:avLst/>
          </a:prstGeom>
          <a:noFill/>
        </p:spPr>
        <p:txBody>
          <a:bodyPr wrap="square" lIns="91432" tIns="45716" rIns="91432" bIns="45716" rtlCol="0">
            <a:spAutoFit/>
          </a:bodyPr>
          <a:lstStyle/>
          <a:p>
            <a:pPr algn="ctr">
              <a:lnSpc>
                <a:spcPct val="140000"/>
              </a:lnSpc>
            </a:pPr>
            <a:r>
              <a:rPr kumimoji="1" lang="ja-JP" altLang="en-US" sz="6600" dirty="0" smtClean="0"/>
              <a:t>医療は不確実性が高い</a:t>
            </a:r>
            <a:endParaRPr kumimoji="1" lang="en-US" altLang="ja-JP" sz="6600" dirty="0" smtClean="0"/>
          </a:p>
          <a:p>
            <a:pPr algn="ctr">
              <a:lnSpc>
                <a:spcPct val="140000"/>
              </a:lnSpc>
            </a:pPr>
            <a:r>
              <a:rPr kumimoji="1" lang="ja-JP" altLang="en-US" sz="6600" dirty="0" smtClean="0"/>
              <a:t>やってみないとわからない</a:t>
            </a:r>
            <a:endParaRPr kumimoji="1" lang="ja-JP" altLang="en-US" sz="6600" dirty="0"/>
          </a:p>
        </p:txBody>
      </p:sp>
    </p:spTree>
    <p:extLst>
      <p:ext uri="{BB962C8B-B14F-4D97-AF65-F5344CB8AC3E}">
        <p14:creationId xmlns:p14="http://schemas.microsoft.com/office/powerpoint/2010/main" val="1568790319"/>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2253506"/>
            <a:ext cx="9945688" cy="1446542"/>
          </a:xfrm>
          <a:prstGeom prst="rect">
            <a:avLst/>
          </a:prstGeom>
          <a:noFill/>
        </p:spPr>
        <p:txBody>
          <a:bodyPr wrap="square" lIns="91432" tIns="45716" rIns="91432" bIns="45716" rtlCol="0">
            <a:spAutoFit/>
          </a:bodyPr>
          <a:lstStyle/>
          <a:p>
            <a:pPr algn="ctr">
              <a:lnSpc>
                <a:spcPct val="140000"/>
              </a:lnSpc>
            </a:pPr>
            <a:r>
              <a:rPr kumimoji="1" lang="ja-JP" altLang="en-US" sz="6600" dirty="0" smtClean="0"/>
              <a:t>二項バランス</a:t>
            </a:r>
            <a:endParaRPr kumimoji="1" lang="ja-JP" altLang="en-US" sz="6600" dirty="0"/>
          </a:p>
        </p:txBody>
      </p:sp>
    </p:spTree>
    <p:extLst>
      <p:ext uri="{BB962C8B-B14F-4D97-AF65-F5344CB8AC3E}">
        <p14:creationId xmlns:p14="http://schemas.microsoft.com/office/powerpoint/2010/main" val="792015933"/>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4488" y="1749450"/>
            <a:ext cx="9945688" cy="1446542"/>
          </a:xfrm>
          <a:prstGeom prst="rect">
            <a:avLst/>
          </a:prstGeom>
          <a:noFill/>
        </p:spPr>
        <p:txBody>
          <a:bodyPr wrap="square" lIns="91432" tIns="45716" rIns="91432" bIns="45716" rtlCol="0">
            <a:spAutoFit/>
          </a:bodyPr>
          <a:lstStyle/>
          <a:p>
            <a:pPr algn="ctr">
              <a:lnSpc>
                <a:spcPct val="140000"/>
              </a:lnSpc>
            </a:pPr>
            <a:r>
              <a:rPr kumimoji="1" lang="ja-JP" altLang="en-US" sz="6600" dirty="0" smtClean="0"/>
              <a:t>お互い様の医療</a:t>
            </a:r>
            <a:endParaRPr kumimoji="1" lang="ja-JP" altLang="en-US" sz="6600" dirty="0"/>
          </a:p>
        </p:txBody>
      </p:sp>
    </p:spTree>
    <p:extLst>
      <p:ext uri="{BB962C8B-B14F-4D97-AF65-F5344CB8AC3E}">
        <p14:creationId xmlns:p14="http://schemas.microsoft.com/office/powerpoint/2010/main" val="190903352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957362"/>
            <a:ext cx="9945688" cy="4290405"/>
          </a:xfrm>
          <a:prstGeom prst="rect">
            <a:avLst/>
          </a:prstGeom>
          <a:noFill/>
        </p:spPr>
        <p:txBody>
          <a:bodyPr wrap="square" lIns="91432" tIns="45716" rIns="91432" bIns="45716" rtlCol="0">
            <a:spAutoFit/>
          </a:bodyPr>
          <a:lstStyle/>
          <a:p>
            <a:pPr algn="ctr">
              <a:lnSpc>
                <a:spcPct val="140000"/>
              </a:lnSpc>
            </a:pPr>
            <a:r>
              <a:rPr kumimoji="1" lang="ja-JP" altLang="en-US" sz="6600" dirty="0"/>
              <a:t>ナラティブとは</a:t>
            </a:r>
            <a:endParaRPr kumimoji="1" lang="en-US" altLang="ja-JP" sz="6600" dirty="0"/>
          </a:p>
          <a:p>
            <a:pPr algn="ctr">
              <a:lnSpc>
                <a:spcPct val="140000"/>
              </a:lnSpc>
            </a:pPr>
            <a:r>
              <a:rPr kumimoji="1" lang="ja-JP" altLang="en-US" sz="6600" dirty="0"/>
              <a:t>語りが循環する</a:t>
            </a:r>
            <a:endParaRPr kumimoji="1" lang="en-US" altLang="ja-JP" sz="6600" dirty="0"/>
          </a:p>
          <a:p>
            <a:pPr algn="ctr">
              <a:lnSpc>
                <a:spcPct val="140000"/>
              </a:lnSpc>
            </a:pPr>
            <a:r>
              <a:rPr kumimoji="1" lang="ja-JP" altLang="en-US" sz="6600" dirty="0"/>
              <a:t>「場」「空間」</a:t>
            </a:r>
          </a:p>
        </p:txBody>
      </p:sp>
    </p:spTree>
    <p:extLst>
      <p:ext uri="{BB962C8B-B14F-4D97-AF65-F5344CB8AC3E}">
        <p14:creationId xmlns:p14="http://schemas.microsoft.com/office/powerpoint/2010/main" val="279475047"/>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29468" y="1101379"/>
            <a:ext cx="9945688" cy="4290405"/>
          </a:xfrm>
          <a:prstGeom prst="rect">
            <a:avLst/>
          </a:prstGeom>
          <a:noFill/>
        </p:spPr>
        <p:txBody>
          <a:bodyPr wrap="square" lIns="91432" tIns="45716" rIns="91432" bIns="45716" rtlCol="0">
            <a:spAutoFit/>
          </a:bodyPr>
          <a:lstStyle/>
          <a:p>
            <a:pPr algn="ctr">
              <a:lnSpc>
                <a:spcPct val="140000"/>
              </a:lnSpc>
            </a:pPr>
            <a:r>
              <a:rPr kumimoji="1" lang="ja-JP" altLang="en-US" sz="6600" dirty="0"/>
              <a:t>食べることが</a:t>
            </a:r>
            <a:endParaRPr kumimoji="1" lang="en-US" altLang="ja-JP" sz="6600" dirty="0"/>
          </a:p>
          <a:p>
            <a:pPr algn="ctr">
              <a:lnSpc>
                <a:spcPct val="140000"/>
              </a:lnSpc>
            </a:pPr>
            <a:r>
              <a:rPr kumimoji="1" lang="ja-JP" altLang="en-US" sz="6600" dirty="0"/>
              <a:t>地獄になっていないか</a:t>
            </a:r>
            <a:endParaRPr kumimoji="1" lang="en-US" altLang="ja-JP" sz="6600" dirty="0"/>
          </a:p>
          <a:p>
            <a:pPr algn="ctr">
              <a:lnSpc>
                <a:spcPct val="140000"/>
              </a:lnSpc>
            </a:pPr>
            <a:r>
              <a:rPr kumimoji="1" lang="ja-JP" altLang="en-US" sz="6600" dirty="0"/>
              <a:t>食と餌</a:t>
            </a:r>
            <a:endParaRPr kumimoji="1" lang="en-US" altLang="ja-JP" sz="6600" dirty="0"/>
          </a:p>
        </p:txBody>
      </p:sp>
    </p:spTree>
    <p:extLst>
      <p:ext uri="{BB962C8B-B14F-4D97-AF65-F5344CB8AC3E}">
        <p14:creationId xmlns:p14="http://schemas.microsoft.com/office/powerpoint/2010/main" val="1017957148"/>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029370"/>
            <a:ext cx="9945688" cy="4002626"/>
          </a:xfrm>
          <a:prstGeom prst="rect">
            <a:avLst/>
          </a:prstGeom>
          <a:noFill/>
        </p:spPr>
        <p:txBody>
          <a:bodyPr wrap="square" lIns="91432" tIns="45716" rIns="91432" bIns="45716" rtlCol="0">
            <a:spAutoFit/>
          </a:bodyPr>
          <a:lstStyle/>
          <a:p>
            <a:pPr algn="ctr">
              <a:lnSpc>
                <a:spcPct val="130000"/>
              </a:lnSpc>
            </a:pPr>
            <a:r>
              <a:rPr kumimoji="1" lang="ja-JP" altLang="en-US" sz="6600" dirty="0" smtClean="0"/>
              <a:t>胃瘻は単なる医療技術</a:t>
            </a:r>
            <a:r>
              <a:rPr kumimoji="1" lang="en-US" altLang="ja-JP" sz="6600" dirty="0" smtClean="0"/>
              <a:t/>
            </a:r>
            <a:br>
              <a:rPr kumimoji="1" lang="en-US" altLang="ja-JP" sz="6600" dirty="0" smtClean="0"/>
            </a:br>
            <a:r>
              <a:rPr kumimoji="1" lang="ja-JP" altLang="en-US" sz="6600" dirty="0" smtClean="0"/>
              <a:t>胃瘻の是非は問えない</a:t>
            </a:r>
            <a:r>
              <a:rPr kumimoji="1" lang="en-US" altLang="ja-JP" sz="6600" dirty="0" smtClean="0"/>
              <a:t/>
            </a:r>
            <a:br>
              <a:rPr kumimoji="1" lang="en-US" altLang="ja-JP" sz="6600" dirty="0" smtClean="0"/>
            </a:br>
            <a:r>
              <a:rPr kumimoji="1" lang="ja-JP" altLang="en-US" sz="6600" dirty="0" smtClean="0"/>
              <a:t>手段と目的</a:t>
            </a:r>
            <a:endParaRPr kumimoji="1" lang="en-US" altLang="ja-JP" sz="6600" dirty="0" smtClean="0"/>
          </a:p>
        </p:txBody>
      </p:sp>
    </p:spTree>
    <p:extLst>
      <p:ext uri="{BB962C8B-B14F-4D97-AF65-F5344CB8AC3E}">
        <p14:creationId xmlns:p14="http://schemas.microsoft.com/office/powerpoint/2010/main" val="39205747"/>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7239" y="2469530"/>
            <a:ext cx="9945688" cy="1361903"/>
          </a:xfrm>
          <a:prstGeom prst="rect">
            <a:avLst/>
          </a:prstGeom>
          <a:noFill/>
        </p:spPr>
        <p:txBody>
          <a:bodyPr wrap="square" lIns="91432" tIns="45716" rIns="91432" bIns="45716" rtlCol="0">
            <a:spAutoFit/>
          </a:bodyPr>
          <a:lstStyle/>
          <a:p>
            <a:pPr algn="ctr">
              <a:lnSpc>
                <a:spcPct val="130000"/>
              </a:lnSpc>
            </a:pPr>
            <a:r>
              <a:rPr kumimoji="1" lang="ja-JP" altLang="en-US" sz="6600" dirty="0" smtClean="0"/>
              <a:t>食べるための胃瘻</a:t>
            </a:r>
            <a:endParaRPr kumimoji="1" lang="en-US" altLang="ja-JP" sz="6600" dirty="0" smtClean="0"/>
          </a:p>
        </p:txBody>
      </p:sp>
    </p:spTree>
    <p:extLst>
      <p:ext uri="{BB962C8B-B14F-4D97-AF65-F5344CB8AC3E}">
        <p14:creationId xmlns:p14="http://schemas.microsoft.com/office/powerpoint/2010/main" val="103345780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3" name="テキスト ボックス 2"/>
          <p:cNvSpPr txBox="1"/>
          <p:nvPr/>
        </p:nvSpPr>
        <p:spPr>
          <a:xfrm>
            <a:off x="1948516" y="1389410"/>
            <a:ext cx="5910977" cy="4002626"/>
          </a:xfrm>
          <a:prstGeom prst="rect">
            <a:avLst/>
          </a:prstGeom>
          <a:noFill/>
        </p:spPr>
        <p:txBody>
          <a:bodyPr wrap="none" lIns="91432" tIns="45716" rIns="91432" bIns="45716" rtlCol="0">
            <a:spAutoFit/>
          </a:bodyPr>
          <a:lstStyle/>
          <a:p>
            <a:pPr algn="ctr">
              <a:lnSpc>
                <a:spcPct val="130000"/>
              </a:lnSpc>
            </a:pPr>
            <a:r>
              <a:rPr kumimoji="1" lang="ja-JP" altLang="en-US" sz="6600" dirty="0"/>
              <a:t>親の死に様は</a:t>
            </a:r>
            <a:endParaRPr kumimoji="1" lang="en-US" altLang="ja-JP" sz="6600" dirty="0"/>
          </a:p>
          <a:p>
            <a:pPr algn="ctr">
              <a:lnSpc>
                <a:spcPct val="130000"/>
              </a:lnSpc>
            </a:pPr>
            <a:r>
              <a:rPr kumimoji="1" lang="ja-JP" altLang="en-US" sz="6600" dirty="0"/>
              <a:t>子供（孫）にする</a:t>
            </a:r>
            <a:endParaRPr kumimoji="1" lang="en-US" altLang="ja-JP" sz="6600" dirty="0"/>
          </a:p>
          <a:p>
            <a:pPr algn="ctr">
              <a:lnSpc>
                <a:spcPct val="130000"/>
              </a:lnSpc>
            </a:pPr>
            <a:r>
              <a:rPr kumimoji="1" lang="ja-JP" altLang="en-US" sz="6600" dirty="0"/>
              <a:t>最後の教育</a:t>
            </a:r>
          </a:p>
        </p:txBody>
      </p:sp>
    </p:spTree>
    <p:extLst>
      <p:ext uri="{BB962C8B-B14F-4D97-AF65-F5344CB8AC3E}">
        <p14:creationId xmlns:p14="http://schemas.microsoft.com/office/powerpoint/2010/main" val="407820380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a:spLocks noGrp="1" noChangeArrowheads="1"/>
          </p:cNvSpPr>
          <p:nvPr>
            <p:ph idx="4294967295"/>
          </p:nvPr>
        </p:nvSpPr>
        <p:spPr>
          <a:xfrm>
            <a:off x="1326092" y="1814266"/>
            <a:ext cx="6050294" cy="2129790"/>
          </a:xfrm>
          <a:prstGeom prst="rect">
            <a:avLst/>
          </a:prstGeom>
        </p:spPr>
        <p:txBody>
          <a:bodyPr lIns="97393" tIns="48696" rIns="97393" bIns="48696"/>
          <a:lstStyle/>
          <a:p>
            <a:pPr algn="ctr">
              <a:spcBef>
                <a:spcPct val="50000"/>
              </a:spcBef>
              <a:buFont typeface="Wingdings" charset="0"/>
              <a:buNone/>
            </a:pPr>
            <a:r>
              <a:rPr lang="en-US" altLang="ja-JP" sz="4600" b="1" dirty="0" smtClean="0">
                <a:solidFill>
                  <a:srgbClr val="FF66CC"/>
                </a:solidFill>
                <a:latin typeface="HGS創英角ﾎﾟｯﾌﾟ体" charset="0"/>
                <a:ea typeface="HGS創英角ﾎﾟｯﾌﾟ体" charset="0"/>
                <a:cs typeface="HGS創英角ﾎﾟｯﾌﾟ体" charset="0"/>
              </a:rPr>
              <a:t>1976</a:t>
            </a:r>
            <a:r>
              <a:rPr lang="ja-JP" altLang="en-US" sz="4600" b="1" dirty="0" smtClean="0">
                <a:solidFill>
                  <a:srgbClr val="FF66CC"/>
                </a:solidFill>
                <a:latin typeface="HGS創英角ﾎﾟｯﾌﾟ体" charset="0"/>
                <a:ea typeface="HGS創英角ﾎﾟｯﾌﾟ体" charset="0"/>
                <a:cs typeface="HGS創英角ﾎﾟｯﾌﾟ体" charset="0"/>
              </a:rPr>
              <a:t>年</a:t>
            </a:r>
            <a:r>
              <a:rPr lang="ja-JP" altLang="en-US" sz="4600" b="1" dirty="0">
                <a:solidFill>
                  <a:srgbClr val="FF66CC"/>
                </a:solidFill>
                <a:latin typeface="HGS創英角ﾎﾟｯﾌﾟ体" charset="0"/>
                <a:ea typeface="HGS創英角ﾎﾟｯﾌﾟ体" charset="0"/>
                <a:cs typeface="HGS創英角ﾎﾟｯﾌﾟ体" charset="0"/>
              </a:rPr>
              <a:t>（昭和</a:t>
            </a:r>
            <a:r>
              <a:rPr lang="en-US" altLang="ja-JP" sz="4600" b="1" dirty="0" smtClean="0">
                <a:solidFill>
                  <a:srgbClr val="FF66CC"/>
                </a:solidFill>
                <a:latin typeface="HGS創英角ﾎﾟｯﾌﾟ体" charset="0"/>
                <a:ea typeface="HGS創英角ﾎﾟｯﾌﾟ体" charset="0"/>
                <a:cs typeface="HGS創英角ﾎﾟｯﾌﾟ体" charset="0"/>
              </a:rPr>
              <a:t>51</a:t>
            </a:r>
            <a:r>
              <a:rPr lang="ja-JP" altLang="en-US" sz="4600" b="1" dirty="0" smtClean="0">
                <a:solidFill>
                  <a:srgbClr val="FF66CC"/>
                </a:solidFill>
                <a:latin typeface="HGS創英角ﾎﾟｯﾌﾟ体" charset="0"/>
                <a:ea typeface="HGS創英角ﾎﾟｯﾌﾟ体" charset="0"/>
                <a:cs typeface="HGS創英角ﾎﾟｯﾌﾟ体" charset="0"/>
              </a:rPr>
              <a:t>年</a:t>
            </a:r>
            <a:r>
              <a:rPr lang="ja-JP" altLang="en-US" sz="4600" b="1" dirty="0">
                <a:solidFill>
                  <a:srgbClr val="FF66CC"/>
                </a:solidFill>
                <a:latin typeface="HGS創英角ﾎﾟｯﾌﾟ体" charset="0"/>
                <a:ea typeface="HGS創英角ﾎﾟｯﾌﾟ体" charset="0"/>
                <a:cs typeface="HGS創英角ﾎﾟｯﾌﾟ体" charset="0"/>
              </a:rPr>
              <a:t>）</a:t>
            </a:r>
          </a:p>
        </p:txBody>
      </p:sp>
      <p:graphicFrame>
        <p:nvGraphicFramePr>
          <p:cNvPr id="2" name="Object 2"/>
          <p:cNvGraphicFramePr>
            <a:graphicFrameLocks noChangeAspect="1"/>
          </p:cNvGraphicFramePr>
          <p:nvPr>
            <p:extLst>
              <p:ext uri="{D42A27DB-BD31-4B8C-83A1-F6EECF244321}">
                <p14:modId xmlns:p14="http://schemas.microsoft.com/office/powerpoint/2010/main" val="2568609365"/>
              </p:ext>
            </p:extLst>
          </p:nvPr>
        </p:nvGraphicFramePr>
        <p:xfrm>
          <a:off x="364332" y="1605434"/>
          <a:ext cx="9844088" cy="5708110"/>
        </p:xfrm>
        <a:graphic>
          <a:graphicData uri="http://schemas.openxmlformats.org/drawingml/2006/chart">
            <c:chart xmlns:c="http://schemas.openxmlformats.org/drawingml/2006/chart" xmlns:r="http://schemas.openxmlformats.org/officeDocument/2006/relationships" r:id="rId3"/>
          </a:graphicData>
        </a:graphic>
      </p:graphicFrame>
      <p:sp>
        <p:nvSpPr>
          <p:cNvPr id="7" name="タイトル 2"/>
          <p:cNvSpPr txBox="1">
            <a:spLocks/>
          </p:cNvSpPr>
          <p:nvPr/>
        </p:nvSpPr>
        <p:spPr>
          <a:xfrm>
            <a:off x="497285" y="157762"/>
            <a:ext cx="8951119" cy="1294965"/>
          </a:xfrm>
          <a:prstGeom prst="rect">
            <a:avLst/>
          </a:prstGeom>
        </p:spPr>
        <p:txBody>
          <a:bodyPr lIns="97393" tIns="48696" rIns="48696" bIns="48696" anchor="ctr">
            <a:normAutofit/>
            <a:scene3d>
              <a:camera prst="orthographicFront"/>
              <a:lightRig rig="threePt" dir="t">
                <a:rot lat="0" lon="0" rev="4800000"/>
              </a:lightRig>
            </a:scene3d>
            <a:sp3d prstMaterial="matte">
              <a:bevelT w="50800" h="10160"/>
            </a:sp3d>
          </a:bodyPr>
          <a:lstStyle/>
          <a:p>
            <a:pPr>
              <a:defRPr/>
            </a:pPr>
            <a:r>
              <a:rPr kumimoji="1" lang="ja-JP" altLang="en-US" sz="4800" b="1" dirty="0">
                <a:latin typeface="+mj-lt"/>
                <a:ea typeface="ＭＳ Ｐゴシック" charset="-128"/>
                <a:cs typeface="ＭＳ Ｐゴシック" charset="-128"/>
              </a:rPr>
              <a:t>在宅死の減少と病院死の増加</a:t>
            </a:r>
          </a:p>
        </p:txBody>
      </p:sp>
    </p:spTree>
    <p:extLst>
      <p:ext uri="{BB962C8B-B14F-4D97-AF65-F5344CB8AC3E}">
        <p14:creationId xmlns:p14="http://schemas.microsoft.com/office/powerpoint/2010/main" val="1949508420"/>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25703" y="1029370"/>
            <a:ext cx="9945688" cy="4290397"/>
          </a:xfrm>
          <a:prstGeom prst="rect">
            <a:avLst/>
          </a:prstGeom>
          <a:noFill/>
        </p:spPr>
        <p:txBody>
          <a:bodyPr wrap="square" lIns="91432" tIns="45716" rIns="91432" bIns="45716" rtlCol="0">
            <a:spAutoFit/>
          </a:bodyPr>
          <a:lstStyle/>
          <a:p>
            <a:pPr algn="ctr">
              <a:lnSpc>
                <a:spcPct val="140000"/>
              </a:lnSpc>
            </a:pPr>
            <a:r>
              <a:rPr kumimoji="1" lang="ja-JP" altLang="en-US" sz="6600" dirty="0"/>
              <a:t>誰も死は経験できない</a:t>
            </a:r>
          </a:p>
          <a:p>
            <a:pPr algn="ctr">
              <a:lnSpc>
                <a:spcPct val="140000"/>
              </a:lnSpc>
            </a:pPr>
            <a:r>
              <a:rPr kumimoji="1" lang="ja-JP" altLang="en-US" sz="6600" dirty="0" smtClean="0"/>
              <a:t>やり直す事の出来ない</a:t>
            </a:r>
            <a:endParaRPr kumimoji="1" lang="en-US" altLang="ja-JP" sz="6600" dirty="0" smtClean="0"/>
          </a:p>
          <a:p>
            <a:pPr algn="ctr">
              <a:lnSpc>
                <a:spcPct val="140000"/>
              </a:lnSpc>
            </a:pPr>
            <a:r>
              <a:rPr kumimoji="1" lang="ja-JP" altLang="en-US" sz="6600" dirty="0" smtClean="0"/>
              <a:t>一回限りの生を生きている</a:t>
            </a:r>
            <a:endParaRPr kumimoji="1" lang="en-US" altLang="ja-JP" sz="6600" dirty="0"/>
          </a:p>
        </p:txBody>
      </p:sp>
    </p:spTree>
    <p:extLst>
      <p:ext uri="{BB962C8B-B14F-4D97-AF65-F5344CB8AC3E}">
        <p14:creationId xmlns:p14="http://schemas.microsoft.com/office/powerpoint/2010/main" val="2896985267"/>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029370"/>
            <a:ext cx="9945688" cy="4002626"/>
          </a:xfrm>
          <a:prstGeom prst="rect">
            <a:avLst/>
          </a:prstGeom>
          <a:noFill/>
        </p:spPr>
        <p:txBody>
          <a:bodyPr wrap="square" lIns="91432" tIns="45716" rIns="91432" bIns="45716" rtlCol="0">
            <a:spAutoFit/>
          </a:bodyPr>
          <a:lstStyle/>
          <a:p>
            <a:pPr algn="ctr">
              <a:lnSpc>
                <a:spcPct val="130000"/>
              </a:lnSpc>
            </a:pPr>
            <a:r>
              <a:rPr kumimoji="1" lang="ja-JP" altLang="en-US" sz="6600" dirty="0" smtClean="0"/>
              <a:t>平穏死・満足死</a:t>
            </a:r>
          </a:p>
          <a:p>
            <a:pPr algn="ctr">
              <a:lnSpc>
                <a:spcPct val="130000"/>
              </a:lnSpc>
            </a:pPr>
            <a:r>
              <a:rPr kumimoji="1" lang="ja-JP" altLang="en-US" sz="6600" dirty="0" smtClean="0"/>
              <a:t>良い死なのかどうか</a:t>
            </a:r>
            <a:endParaRPr kumimoji="1" lang="en-US" altLang="ja-JP" sz="6600" dirty="0" smtClean="0"/>
          </a:p>
          <a:p>
            <a:pPr algn="ctr">
              <a:lnSpc>
                <a:spcPct val="130000"/>
              </a:lnSpc>
            </a:pPr>
            <a:r>
              <a:rPr kumimoji="1" lang="ja-JP" altLang="en-US" sz="6600" dirty="0" smtClean="0"/>
              <a:t>問う必要はない</a:t>
            </a:r>
            <a:endParaRPr kumimoji="1" lang="en-US" altLang="ja-JP" sz="6600" dirty="0" smtClean="0"/>
          </a:p>
        </p:txBody>
      </p:sp>
    </p:spTree>
    <p:extLst>
      <p:ext uri="{BB962C8B-B14F-4D97-AF65-F5344CB8AC3E}">
        <p14:creationId xmlns:p14="http://schemas.microsoft.com/office/powerpoint/2010/main" val="391674174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5266" y="1245394"/>
            <a:ext cx="9945688" cy="4002626"/>
          </a:xfrm>
          <a:prstGeom prst="rect">
            <a:avLst/>
          </a:prstGeom>
          <a:noFill/>
        </p:spPr>
        <p:txBody>
          <a:bodyPr wrap="square" lIns="91432" tIns="45716" rIns="91432" bIns="45716" rtlCol="0">
            <a:spAutoFit/>
          </a:bodyPr>
          <a:lstStyle/>
          <a:p>
            <a:pPr algn="ctr">
              <a:lnSpc>
                <a:spcPct val="130000"/>
              </a:lnSpc>
            </a:pPr>
            <a:r>
              <a:rPr kumimoji="1" lang="ja-JP" altLang="en-US" sz="6600" b="1" dirty="0" smtClean="0">
                <a:solidFill>
                  <a:srgbClr val="FFFF00"/>
                </a:solidFill>
              </a:rPr>
              <a:t>ものがたり</a:t>
            </a:r>
            <a:r>
              <a:rPr kumimoji="1" lang="ja-JP" altLang="en-US" sz="6600" b="1" dirty="0">
                <a:solidFill>
                  <a:srgbClr val="FFFF00"/>
                </a:solidFill>
              </a:rPr>
              <a:t>としての</a:t>
            </a:r>
            <a:r>
              <a:rPr kumimoji="1" lang="ja-JP" altLang="en-US" sz="6600" b="1" dirty="0" smtClean="0">
                <a:solidFill>
                  <a:srgbClr val="FFFF00"/>
                </a:solidFill>
              </a:rPr>
              <a:t>死</a:t>
            </a:r>
            <a:endParaRPr kumimoji="1" lang="en-US" altLang="ja-JP" sz="6600" b="1" dirty="0" smtClean="0">
              <a:solidFill>
                <a:srgbClr val="FFFF00"/>
              </a:solidFill>
            </a:endParaRPr>
          </a:p>
          <a:p>
            <a:pPr algn="ctr">
              <a:lnSpc>
                <a:spcPct val="130000"/>
              </a:lnSpc>
            </a:pPr>
            <a:r>
              <a:rPr kumimoji="1" lang="ja-JP" altLang="en-US" sz="6600" dirty="0" smtClean="0"/>
              <a:t>いろいろあったけど</a:t>
            </a:r>
            <a:endParaRPr kumimoji="1" lang="en-US" altLang="ja-JP" sz="6600" dirty="0" smtClean="0"/>
          </a:p>
          <a:p>
            <a:pPr algn="ctr">
              <a:lnSpc>
                <a:spcPct val="130000"/>
              </a:lnSpc>
            </a:pPr>
            <a:r>
              <a:rPr kumimoji="1" lang="ja-JP" altLang="en-US" sz="6600" dirty="0" smtClean="0"/>
              <a:t>それなりの人生だった</a:t>
            </a:r>
            <a:endParaRPr kumimoji="1" lang="en-US" altLang="ja-JP" sz="6600" dirty="0"/>
          </a:p>
        </p:txBody>
      </p:sp>
    </p:spTree>
    <p:extLst>
      <p:ext uri="{BB962C8B-B14F-4D97-AF65-F5344CB8AC3E}">
        <p14:creationId xmlns:p14="http://schemas.microsoft.com/office/powerpoint/2010/main" val="7931059"/>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381298"/>
            <a:ext cx="9945688" cy="5195260"/>
          </a:xfrm>
          <a:prstGeom prst="rect">
            <a:avLst/>
          </a:prstGeom>
          <a:noFill/>
        </p:spPr>
        <p:txBody>
          <a:bodyPr wrap="square" lIns="91432" tIns="45716" rIns="91432" bIns="45716" rtlCol="0">
            <a:spAutoFit/>
          </a:bodyPr>
          <a:lstStyle/>
          <a:p>
            <a:pPr algn="ctr">
              <a:lnSpc>
                <a:spcPct val="140000"/>
              </a:lnSpc>
            </a:pPr>
            <a:r>
              <a:rPr kumimoji="1" lang="ja-JP" altLang="en-US" sz="6600" dirty="0" smtClean="0"/>
              <a:t>プラスチックワード</a:t>
            </a:r>
            <a:endParaRPr kumimoji="1" lang="en-US" altLang="ja-JP" sz="6600" dirty="0" smtClean="0"/>
          </a:p>
          <a:p>
            <a:pPr algn="ctr">
              <a:lnSpc>
                <a:spcPct val="140000"/>
              </a:lnSpc>
            </a:pPr>
            <a:r>
              <a:rPr lang="en-US" altLang="ja-JP" sz="3600" dirty="0"/>
              <a:t>《</a:t>
            </a:r>
            <a:r>
              <a:rPr lang="ja-JP" altLang="en-US" sz="3600" dirty="0"/>
              <a:t>ドイツの言語学者ベルクゼンが提唱</a:t>
            </a:r>
            <a:r>
              <a:rPr lang="en-US" altLang="ja-JP" sz="3600" dirty="0" smtClean="0"/>
              <a:t>》</a:t>
            </a:r>
          </a:p>
          <a:p>
            <a:pPr algn="ctr">
              <a:lnSpc>
                <a:spcPct val="140000"/>
              </a:lnSpc>
            </a:pPr>
            <a:r>
              <a:rPr lang="ja-JP" altLang="en-US" sz="3600" dirty="0" smtClean="0"/>
              <a:t>意味</a:t>
            </a:r>
            <a:r>
              <a:rPr lang="ja-JP" altLang="en-US" sz="3600" dirty="0"/>
              <a:t>のあいまいなままに、自由に形を変え、いかにも新しい内容を伝えているかのように思わせる</a:t>
            </a:r>
            <a:r>
              <a:rPr lang="ja-JP" altLang="en-US" sz="3600" dirty="0" smtClean="0"/>
              <a:t>言葉</a:t>
            </a:r>
            <a:endParaRPr kumimoji="1" lang="en-US" altLang="ja-JP" sz="3600" dirty="0"/>
          </a:p>
          <a:p>
            <a:pPr algn="ctr">
              <a:lnSpc>
                <a:spcPct val="140000"/>
              </a:lnSpc>
            </a:pPr>
            <a:r>
              <a:rPr kumimoji="1" lang="ja-JP" altLang="en-US" sz="6600" dirty="0"/>
              <a:t>傾聴・共感・</a:t>
            </a:r>
            <a:r>
              <a:rPr kumimoji="1" lang="ja-JP" altLang="en-US" sz="6600" dirty="0" smtClean="0"/>
              <a:t>尊厳・・</a:t>
            </a:r>
            <a:r>
              <a:rPr kumimoji="1" lang="ja-JP" altLang="en-US" sz="6600" dirty="0"/>
              <a:t>・・・</a:t>
            </a:r>
            <a:endParaRPr kumimoji="1" lang="en-US" altLang="ja-JP" sz="6600" dirty="0"/>
          </a:p>
        </p:txBody>
      </p:sp>
    </p:spTree>
    <p:extLst>
      <p:ext uri="{BB962C8B-B14F-4D97-AF65-F5344CB8AC3E}">
        <p14:creationId xmlns:p14="http://schemas.microsoft.com/office/powerpoint/2010/main" val="1322787607"/>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508348" y="885354"/>
            <a:ext cx="9217024" cy="4524307"/>
          </a:xfrm>
          <a:prstGeom prst="rect">
            <a:avLst/>
          </a:prstGeom>
          <a:noFill/>
        </p:spPr>
        <p:txBody>
          <a:bodyPr wrap="square" lIns="91432" tIns="45716" rIns="91432" bIns="45716" rtlCol="0">
            <a:spAutoFit/>
          </a:bodyPr>
          <a:lstStyle/>
          <a:p>
            <a:r>
              <a:rPr lang="ja-JP" altLang="en-US" sz="4800" dirty="0"/>
              <a:t>人は誰でも、他人に理解されないものを持っている</a:t>
            </a:r>
            <a:r>
              <a:rPr lang="ja-JP" altLang="en-US" sz="4800" dirty="0" smtClean="0"/>
              <a:t>。もっと</a:t>
            </a:r>
            <a:r>
              <a:rPr lang="ja-JP" altLang="en-US" sz="4800" dirty="0"/>
              <a:t>はっきり云えば、人間は決して他の人間に理解されることはないのだ</a:t>
            </a:r>
            <a:r>
              <a:rPr lang="ja-JP" altLang="en-US" sz="4800" dirty="0" smtClean="0"/>
              <a:t>。親</a:t>
            </a:r>
            <a:r>
              <a:rPr lang="ja-JP" altLang="en-US" sz="4800" dirty="0"/>
              <a:t>と子、良人と妻、どんなに親しい友達にでも、人間はつねに独りだ</a:t>
            </a:r>
          </a:p>
        </p:txBody>
      </p:sp>
      <p:sp>
        <p:nvSpPr>
          <p:cNvPr id="2" name="テキスト ボックス 1"/>
          <p:cNvSpPr txBox="1"/>
          <p:nvPr/>
        </p:nvSpPr>
        <p:spPr>
          <a:xfrm>
            <a:off x="7061076" y="5205834"/>
            <a:ext cx="2492990" cy="646331"/>
          </a:xfrm>
          <a:prstGeom prst="rect">
            <a:avLst/>
          </a:prstGeom>
          <a:noFill/>
        </p:spPr>
        <p:txBody>
          <a:bodyPr wrap="none" rtlCol="0">
            <a:spAutoFit/>
          </a:bodyPr>
          <a:lstStyle/>
          <a:p>
            <a:r>
              <a:rPr kumimoji="1" lang="ja-JP" altLang="en-US" sz="3600" dirty="0" smtClean="0"/>
              <a:t>山本周五郎</a:t>
            </a:r>
            <a:endParaRPr kumimoji="1" lang="ja-JP" altLang="en-US" sz="3600" dirty="0"/>
          </a:p>
        </p:txBody>
      </p:sp>
    </p:spTree>
    <p:extLst>
      <p:ext uri="{BB962C8B-B14F-4D97-AF65-F5344CB8AC3E}">
        <p14:creationId xmlns:p14="http://schemas.microsoft.com/office/powerpoint/2010/main" val="52335859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2098" y="1749450"/>
            <a:ext cx="9945688" cy="2868478"/>
          </a:xfrm>
          <a:prstGeom prst="rect">
            <a:avLst/>
          </a:prstGeom>
          <a:noFill/>
        </p:spPr>
        <p:txBody>
          <a:bodyPr wrap="square" lIns="91432" tIns="45716" rIns="91432" bIns="45716" rtlCol="0">
            <a:spAutoFit/>
          </a:bodyPr>
          <a:lstStyle/>
          <a:p>
            <a:pPr algn="ctr">
              <a:lnSpc>
                <a:spcPct val="140000"/>
              </a:lnSpc>
            </a:pPr>
            <a:r>
              <a:rPr kumimoji="1" lang="ja-JP" altLang="en-US" sz="6600" dirty="0"/>
              <a:t>言霊（ことだま）</a:t>
            </a:r>
            <a:endParaRPr kumimoji="1" lang="en-US" altLang="ja-JP" sz="6600" dirty="0"/>
          </a:p>
          <a:p>
            <a:pPr algn="ctr">
              <a:lnSpc>
                <a:spcPct val="140000"/>
              </a:lnSpc>
            </a:pPr>
            <a:r>
              <a:rPr kumimoji="1" lang="ja-JP" altLang="en-US" sz="6600" dirty="0"/>
              <a:t>言葉に魂を</a:t>
            </a:r>
          </a:p>
        </p:txBody>
      </p:sp>
    </p:spTree>
    <p:extLst>
      <p:ext uri="{BB962C8B-B14F-4D97-AF65-F5344CB8AC3E}">
        <p14:creationId xmlns:p14="http://schemas.microsoft.com/office/powerpoint/2010/main" val="2753645537"/>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029370"/>
            <a:ext cx="9945688" cy="6186301"/>
          </a:xfrm>
          <a:prstGeom prst="rect">
            <a:avLst/>
          </a:prstGeom>
          <a:noFill/>
        </p:spPr>
        <p:txBody>
          <a:bodyPr wrap="square" lIns="91432" tIns="45716" rIns="91432" bIns="45716" rtlCol="0">
            <a:spAutoFit/>
          </a:bodyPr>
          <a:lstStyle/>
          <a:p>
            <a:pPr algn="ctr"/>
            <a:r>
              <a:rPr kumimoji="1" lang="ja-JP" altLang="en-US" sz="6600" dirty="0"/>
              <a:t>看取る、主体は医療者ではなく関係性のある家族</a:t>
            </a:r>
            <a:endParaRPr kumimoji="1" lang="en-US" altLang="ja-JP" sz="6600" dirty="0"/>
          </a:p>
          <a:p>
            <a:pPr algn="ctr"/>
            <a:endParaRPr kumimoji="1" lang="en-US" altLang="ja-JP" sz="6600" dirty="0"/>
          </a:p>
          <a:p>
            <a:pPr algn="ctr"/>
            <a:r>
              <a:rPr kumimoji="1" lang="ja-JP" altLang="en-US" sz="6600" dirty="0" smtClean="0"/>
              <a:t>「</a:t>
            </a:r>
            <a:r>
              <a:rPr kumimoji="1" lang="ja-JP" altLang="en-US" sz="6600" dirty="0"/>
              <a:t>いい看取りができたね」</a:t>
            </a:r>
            <a:endParaRPr kumimoji="1" lang="en-US" altLang="ja-JP" sz="6600" dirty="0"/>
          </a:p>
          <a:p>
            <a:pPr algn="ctr"/>
            <a:r>
              <a:rPr kumimoji="1" lang="ja-JP" altLang="en-US" sz="6600" dirty="0" smtClean="0"/>
              <a:t>「</a:t>
            </a:r>
            <a:r>
              <a:rPr kumimoji="1" lang="ja-JP" altLang="en-US" sz="6600" dirty="0"/>
              <a:t>うちは看取りまでします</a:t>
            </a:r>
            <a:r>
              <a:rPr kumimoji="1" lang="ja-JP" altLang="en-US" sz="6600" dirty="0" smtClean="0"/>
              <a:t>」</a:t>
            </a:r>
            <a:endParaRPr kumimoji="1" lang="en-US" altLang="ja-JP" sz="6600" dirty="0" smtClean="0"/>
          </a:p>
          <a:p>
            <a:pPr algn="ctr"/>
            <a:r>
              <a:rPr kumimoji="1" lang="ja-JP" altLang="en-US" sz="6600" dirty="0" smtClean="0"/>
              <a:t>？？</a:t>
            </a:r>
            <a:endParaRPr kumimoji="1" lang="en-US" altLang="ja-JP" sz="6600" dirty="0"/>
          </a:p>
        </p:txBody>
      </p:sp>
    </p:spTree>
    <p:extLst>
      <p:ext uri="{BB962C8B-B14F-4D97-AF65-F5344CB8AC3E}">
        <p14:creationId xmlns:p14="http://schemas.microsoft.com/office/powerpoint/2010/main" val="3916741743"/>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20743" y="669331"/>
            <a:ext cx="9945688" cy="3799501"/>
          </a:xfrm>
          <a:prstGeom prst="rect">
            <a:avLst/>
          </a:prstGeom>
          <a:noFill/>
        </p:spPr>
        <p:txBody>
          <a:bodyPr wrap="square" lIns="91432" tIns="45716" rIns="91432" bIns="45716" rtlCol="0">
            <a:spAutoFit/>
          </a:bodyPr>
          <a:lstStyle/>
          <a:p>
            <a:pPr algn="ctr"/>
            <a:endParaRPr kumimoji="1" lang="en-US" altLang="ja-JP" sz="6600" dirty="0"/>
          </a:p>
          <a:p>
            <a:pPr algn="ctr">
              <a:lnSpc>
                <a:spcPct val="140000"/>
              </a:lnSpc>
            </a:pPr>
            <a:r>
              <a:rPr kumimoji="1" lang="ja-JP" altLang="en-US" sz="6600" dirty="0"/>
              <a:t>私たちは看取りの</a:t>
            </a:r>
            <a:r>
              <a:rPr kumimoji="1" lang="ja-JP" altLang="en-US" sz="6600" dirty="0" smtClean="0"/>
              <a:t>支援者</a:t>
            </a:r>
            <a:endParaRPr kumimoji="1" lang="en-US" altLang="ja-JP" sz="6600" dirty="0"/>
          </a:p>
          <a:p>
            <a:pPr algn="ctr">
              <a:lnSpc>
                <a:spcPct val="130000"/>
              </a:lnSpc>
            </a:pPr>
            <a:r>
              <a:rPr kumimoji="1" lang="ja-JP" altLang="en-US" sz="6600" dirty="0"/>
              <a:t>さりげない第三者であれ</a:t>
            </a:r>
          </a:p>
        </p:txBody>
      </p:sp>
    </p:spTree>
    <p:extLst>
      <p:ext uri="{BB962C8B-B14F-4D97-AF65-F5344CB8AC3E}">
        <p14:creationId xmlns:p14="http://schemas.microsoft.com/office/powerpoint/2010/main" val="715493157"/>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029370"/>
            <a:ext cx="9945688" cy="4290397"/>
          </a:xfrm>
          <a:prstGeom prst="rect">
            <a:avLst/>
          </a:prstGeom>
          <a:noFill/>
        </p:spPr>
        <p:txBody>
          <a:bodyPr wrap="square" lIns="91432" tIns="45716" rIns="91432" bIns="45716" rtlCol="0">
            <a:spAutoFit/>
          </a:bodyPr>
          <a:lstStyle/>
          <a:p>
            <a:pPr algn="ctr">
              <a:lnSpc>
                <a:spcPct val="140000"/>
              </a:lnSpc>
            </a:pPr>
            <a:r>
              <a:rPr kumimoji="1" lang="ja-JP" altLang="en-US" sz="6600" dirty="0" smtClean="0"/>
              <a:t>死は点ではない</a:t>
            </a:r>
            <a:r>
              <a:rPr kumimoji="1" lang="en-US" altLang="ja-JP" sz="6600" dirty="0" smtClean="0"/>
              <a:t/>
            </a:r>
            <a:br>
              <a:rPr kumimoji="1" lang="en-US" altLang="ja-JP" sz="6600" dirty="0" smtClean="0"/>
            </a:br>
            <a:r>
              <a:rPr kumimoji="1" lang="ja-JP" altLang="en-US" sz="6600" dirty="0" smtClean="0"/>
              <a:t>奥行きも幅もある</a:t>
            </a:r>
            <a:endParaRPr kumimoji="1" lang="en-US" altLang="ja-JP" sz="6600" dirty="0" smtClean="0"/>
          </a:p>
          <a:p>
            <a:pPr algn="ctr">
              <a:lnSpc>
                <a:spcPct val="140000"/>
              </a:lnSpc>
            </a:pPr>
            <a:r>
              <a:rPr kumimoji="1" lang="ja-JP" altLang="en-US" sz="6600" dirty="0" smtClean="0"/>
              <a:t>時間の流れの中にある</a:t>
            </a:r>
            <a:endParaRPr kumimoji="1" lang="en-US" altLang="ja-JP" sz="6600" dirty="0" smtClean="0"/>
          </a:p>
        </p:txBody>
      </p:sp>
    </p:spTree>
    <p:extLst>
      <p:ext uri="{BB962C8B-B14F-4D97-AF65-F5344CB8AC3E}">
        <p14:creationId xmlns:p14="http://schemas.microsoft.com/office/powerpoint/2010/main" val="2896985267"/>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101378"/>
            <a:ext cx="9945688" cy="4002634"/>
          </a:xfrm>
          <a:prstGeom prst="rect">
            <a:avLst/>
          </a:prstGeom>
          <a:noFill/>
        </p:spPr>
        <p:txBody>
          <a:bodyPr wrap="square" lIns="91432" tIns="45716" rIns="91432" bIns="45716" rtlCol="0">
            <a:spAutoFit/>
          </a:bodyPr>
          <a:lstStyle/>
          <a:p>
            <a:pPr algn="ctr">
              <a:lnSpc>
                <a:spcPct val="130000"/>
              </a:lnSpc>
            </a:pPr>
            <a:r>
              <a:rPr lang="ja-JP" altLang="en-US" sz="6600" dirty="0"/>
              <a:t>大事なことは</a:t>
            </a:r>
            <a:endParaRPr lang="en-US" altLang="ja-JP" sz="6600" dirty="0"/>
          </a:p>
          <a:p>
            <a:pPr algn="ctr">
              <a:lnSpc>
                <a:spcPct val="130000"/>
              </a:lnSpc>
            </a:pPr>
            <a:r>
              <a:rPr lang="ja-JP" altLang="en-US" sz="6600" dirty="0"/>
              <a:t>何を為したかではなく</a:t>
            </a:r>
            <a:endParaRPr lang="en-US" altLang="ja-JP" sz="6600" dirty="0"/>
          </a:p>
          <a:p>
            <a:pPr algn="ctr">
              <a:lnSpc>
                <a:spcPct val="130000"/>
              </a:lnSpc>
            </a:pPr>
            <a:r>
              <a:rPr lang="ja-JP" altLang="en-US" sz="6600" dirty="0"/>
              <a:t>何を為そうとしたか</a:t>
            </a:r>
            <a:endParaRPr lang="en-US" altLang="ja-JP" sz="6600" dirty="0"/>
          </a:p>
        </p:txBody>
      </p:sp>
    </p:spTree>
    <p:extLst>
      <p:ext uri="{BB962C8B-B14F-4D97-AF65-F5344CB8AC3E}">
        <p14:creationId xmlns:p14="http://schemas.microsoft.com/office/powerpoint/2010/main" val="391674174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pic>
        <p:nvPicPr>
          <p:cNvPr id="5" name="コンテンツ プレースホルダー 4" descr="mitori.png"/>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1995" t="26724" r="82" b="3192"/>
          <a:stretch/>
        </p:blipFill>
        <p:spPr>
          <a:xfrm>
            <a:off x="14754" y="165274"/>
            <a:ext cx="9798211" cy="6768752"/>
          </a:xfrm>
        </p:spPr>
      </p:pic>
      <p:sp>
        <p:nvSpPr>
          <p:cNvPr id="6" name="テキスト ボックス 5"/>
          <p:cNvSpPr txBox="1"/>
          <p:nvPr/>
        </p:nvSpPr>
        <p:spPr>
          <a:xfrm>
            <a:off x="5764932" y="1101378"/>
            <a:ext cx="2887930" cy="1200329"/>
          </a:xfrm>
          <a:prstGeom prst="rect">
            <a:avLst/>
          </a:prstGeom>
          <a:noFill/>
        </p:spPr>
        <p:txBody>
          <a:bodyPr wrap="none" rtlCol="0">
            <a:spAutoFit/>
          </a:bodyPr>
          <a:lstStyle/>
          <a:p>
            <a:r>
              <a:rPr kumimoji="1" lang="ja-JP" altLang="en-US" sz="3600" dirty="0" smtClean="0">
                <a:solidFill>
                  <a:srgbClr val="FF0000"/>
                </a:solidFill>
              </a:rPr>
              <a:t>容量オーバー</a:t>
            </a:r>
            <a:endParaRPr kumimoji="1" lang="en-US" altLang="ja-JP" sz="3600" dirty="0" smtClean="0">
              <a:solidFill>
                <a:srgbClr val="FF0000"/>
              </a:solidFill>
            </a:endParaRPr>
          </a:p>
          <a:p>
            <a:r>
              <a:rPr kumimoji="1" lang="ja-JP" altLang="en-US" sz="3600" dirty="0" smtClean="0">
                <a:solidFill>
                  <a:srgbClr val="FF0000"/>
                </a:solidFill>
              </a:rPr>
              <a:t>４９万人</a:t>
            </a:r>
            <a:endParaRPr kumimoji="1" lang="ja-JP" altLang="en-US" sz="3600" dirty="0">
              <a:solidFill>
                <a:srgbClr val="FF0000"/>
              </a:solidFill>
            </a:endParaRPr>
          </a:p>
        </p:txBody>
      </p:sp>
    </p:spTree>
    <p:extLst>
      <p:ext uri="{BB962C8B-B14F-4D97-AF65-F5344CB8AC3E}">
        <p14:creationId xmlns:p14="http://schemas.microsoft.com/office/powerpoint/2010/main" val="4099613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4488" y="1749450"/>
            <a:ext cx="9945688" cy="2868478"/>
          </a:xfrm>
          <a:prstGeom prst="rect">
            <a:avLst/>
          </a:prstGeom>
          <a:noFill/>
        </p:spPr>
        <p:txBody>
          <a:bodyPr wrap="square" lIns="91432" tIns="45716" rIns="91432" bIns="45716" rtlCol="0">
            <a:spAutoFit/>
          </a:bodyPr>
          <a:lstStyle/>
          <a:p>
            <a:pPr algn="ctr">
              <a:lnSpc>
                <a:spcPct val="140000"/>
              </a:lnSpc>
            </a:pPr>
            <a:r>
              <a:rPr kumimoji="1" lang="ja-JP" altLang="en-US" sz="6600" dirty="0"/>
              <a:t>物語的理解</a:t>
            </a:r>
            <a:endParaRPr kumimoji="1" lang="en-US" altLang="ja-JP" sz="6600" dirty="0"/>
          </a:p>
          <a:p>
            <a:pPr algn="ctr">
              <a:lnSpc>
                <a:spcPct val="140000"/>
              </a:lnSpc>
            </a:pPr>
            <a:r>
              <a:rPr kumimoji="1" lang="ja-JP" altLang="en-US" sz="6600" dirty="0"/>
              <a:t>（腑におちる）</a:t>
            </a:r>
          </a:p>
        </p:txBody>
      </p:sp>
    </p:spTree>
    <p:extLst>
      <p:ext uri="{BB962C8B-B14F-4D97-AF65-F5344CB8AC3E}">
        <p14:creationId xmlns:p14="http://schemas.microsoft.com/office/powerpoint/2010/main" val="3654449860"/>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957362"/>
            <a:ext cx="9945688" cy="4290397"/>
          </a:xfrm>
          <a:prstGeom prst="rect">
            <a:avLst/>
          </a:prstGeom>
          <a:noFill/>
        </p:spPr>
        <p:txBody>
          <a:bodyPr wrap="square" lIns="91432" tIns="45716" rIns="91432" bIns="45716" rtlCol="0">
            <a:spAutoFit/>
          </a:bodyPr>
          <a:lstStyle/>
          <a:p>
            <a:pPr algn="ctr">
              <a:lnSpc>
                <a:spcPct val="140000"/>
              </a:lnSpc>
            </a:pPr>
            <a:r>
              <a:rPr kumimoji="1" lang="ja-JP" altLang="en-US" sz="6600" dirty="0" smtClean="0"/>
              <a:t>生き様は死に様</a:t>
            </a:r>
            <a:r>
              <a:rPr kumimoji="1" lang="en-US" altLang="ja-JP" sz="6600" dirty="0" smtClean="0"/>
              <a:t/>
            </a:r>
            <a:br>
              <a:rPr kumimoji="1" lang="en-US" altLang="ja-JP" sz="6600" dirty="0" smtClean="0"/>
            </a:br>
            <a:r>
              <a:rPr kumimoji="1" lang="ja-JP" altLang="en-US" sz="6600" dirty="0" smtClean="0"/>
              <a:t>人間は生きてきたように</a:t>
            </a:r>
            <a:endParaRPr kumimoji="1" lang="en-US" altLang="ja-JP" sz="6600" dirty="0" smtClean="0"/>
          </a:p>
          <a:p>
            <a:pPr algn="ctr">
              <a:lnSpc>
                <a:spcPct val="140000"/>
              </a:lnSpc>
            </a:pPr>
            <a:r>
              <a:rPr kumimoji="1" lang="ja-JP" altLang="en-US" sz="6600" dirty="0" smtClean="0"/>
              <a:t>しか死んで行けない</a:t>
            </a:r>
            <a:endParaRPr kumimoji="1" lang="ja-JP" altLang="en-US" sz="6600" dirty="0"/>
          </a:p>
        </p:txBody>
      </p:sp>
    </p:spTree>
    <p:extLst>
      <p:ext uri="{BB962C8B-B14F-4D97-AF65-F5344CB8AC3E}">
        <p14:creationId xmlns:p14="http://schemas.microsoft.com/office/powerpoint/2010/main" val="731327823"/>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605434"/>
            <a:ext cx="9945688" cy="2868469"/>
          </a:xfrm>
          <a:prstGeom prst="rect">
            <a:avLst/>
          </a:prstGeom>
          <a:noFill/>
        </p:spPr>
        <p:txBody>
          <a:bodyPr wrap="square" lIns="91432" tIns="45716" rIns="91432" bIns="45716" rtlCol="0">
            <a:spAutoFit/>
          </a:bodyPr>
          <a:lstStyle/>
          <a:p>
            <a:pPr algn="ctr">
              <a:lnSpc>
                <a:spcPct val="140000"/>
              </a:lnSpc>
            </a:pPr>
            <a:r>
              <a:rPr kumimoji="1" lang="ja-JP" altLang="en-US" sz="6600" dirty="0" smtClean="0"/>
              <a:t>最期まで人間は</a:t>
            </a:r>
            <a:endParaRPr kumimoji="1" lang="en-US" altLang="ja-JP" sz="6600" dirty="0" smtClean="0"/>
          </a:p>
          <a:p>
            <a:pPr algn="ctr">
              <a:lnSpc>
                <a:spcPct val="140000"/>
              </a:lnSpc>
            </a:pPr>
            <a:r>
              <a:rPr kumimoji="1" lang="ja-JP" altLang="en-US" sz="6600" dirty="0" smtClean="0"/>
              <a:t>希望を捨ててはいけない</a:t>
            </a:r>
            <a:endParaRPr kumimoji="1" lang="ja-JP" altLang="en-US" sz="6600" dirty="0"/>
          </a:p>
        </p:txBody>
      </p:sp>
    </p:spTree>
    <p:extLst>
      <p:ext uri="{BB962C8B-B14F-4D97-AF65-F5344CB8AC3E}">
        <p14:creationId xmlns:p14="http://schemas.microsoft.com/office/powerpoint/2010/main" val="2699145702"/>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4488" y="1749450"/>
            <a:ext cx="9945688" cy="2868478"/>
          </a:xfrm>
          <a:prstGeom prst="rect">
            <a:avLst/>
          </a:prstGeom>
          <a:noFill/>
        </p:spPr>
        <p:txBody>
          <a:bodyPr wrap="square" lIns="91432" tIns="45716" rIns="91432" bIns="45716" rtlCol="0">
            <a:spAutoFit/>
          </a:bodyPr>
          <a:lstStyle/>
          <a:p>
            <a:pPr algn="ctr">
              <a:lnSpc>
                <a:spcPct val="140000"/>
              </a:lnSpc>
            </a:pPr>
            <a:r>
              <a:rPr kumimoji="1" lang="ja-JP" altLang="en-US" sz="6600" dirty="0"/>
              <a:t>人間は哀しい</a:t>
            </a:r>
            <a:r>
              <a:rPr kumimoji="1" lang="en-US" altLang="ja-JP" sz="6600" dirty="0"/>
              <a:t/>
            </a:r>
            <a:br>
              <a:rPr kumimoji="1" lang="en-US" altLang="ja-JP" sz="6600" dirty="0"/>
            </a:br>
            <a:r>
              <a:rPr kumimoji="1" lang="ja-JP" altLang="en-US" sz="6600" dirty="0"/>
              <a:t>弱さの強さ</a:t>
            </a:r>
          </a:p>
        </p:txBody>
      </p:sp>
    </p:spTree>
    <p:extLst>
      <p:ext uri="{BB962C8B-B14F-4D97-AF65-F5344CB8AC3E}">
        <p14:creationId xmlns:p14="http://schemas.microsoft.com/office/powerpoint/2010/main" val="3654449860"/>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25703" y="1029370"/>
            <a:ext cx="9945688" cy="4290405"/>
          </a:xfrm>
          <a:prstGeom prst="rect">
            <a:avLst/>
          </a:prstGeom>
          <a:noFill/>
        </p:spPr>
        <p:txBody>
          <a:bodyPr wrap="square" lIns="91432" tIns="45716" rIns="91432" bIns="45716" rtlCol="0">
            <a:spAutoFit/>
          </a:bodyPr>
          <a:lstStyle/>
          <a:p>
            <a:pPr algn="ctr">
              <a:lnSpc>
                <a:spcPct val="140000"/>
              </a:lnSpc>
            </a:pPr>
            <a:r>
              <a:rPr kumimoji="1" lang="ja-JP" altLang="en-US" sz="6600" dirty="0"/>
              <a:t>その人は</a:t>
            </a:r>
            <a:endParaRPr kumimoji="1" lang="en-US" altLang="ja-JP" sz="6600" dirty="0"/>
          </a:p>
          <a:p>
            <a:pPr algn="ctr">
              <a:lnSpc>
                <a:spcPct val="140000"/>
              </a:lnSpc>
            </a:pPr>
            <a:r>
              <a:rPr kumimoji="1" lang="ja-JP" altLang="en-US" sz="6600" dirty="0"/>
              <a:t>最後まで</a:t>
            </a:r>
            <a:endParaRPr kumimoji="1" lang="en-US" altLang="ja-JP" sz="6600" dirty="0"/>
          </a:p>
          <a:p>
            <a:pPr algn="ctr">
              <a:lnSpc>
                <a:spcPct val="140000"/>
              </a:lnSpc>
            </a:pPr>
            <a:r>
              <a:rPr kumimoji="1" lang="ja-JP" altLang="en-US" sz="6600" dirty="0"/>
              <a:t>その人だ</a:t>
            </a:r>
          </a:p>
        </p:txBody>
      </p:sp>
    </p:spTree>
    <p:extLst>
      <p:ext uri="{BB962C8B-B14F-4D97-AF65-F5344CB8AC3E}">
        <p14:creationId xmlns:p14="http://schemas.microsoft.com/office/powerpoint/2010/main" val="3654449860"/>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957362"/>
            <a:ext cx="9945688" cy="4290405"/>
          </a:xfrm>
          <a:prstGeom prst="rect">
            <a:avLst/>
          </a:prstGeom>
          <a:noFill/>
        </p:spPr>
        <p:txBody>
          <a:bodyPr wrap="square" lIns="91432" tIns="45716" rIns="91432" bIns="45716" rtlCol="0">
            <a:spAutoFit/>
          </a:bodyPr>
          <a:lstStyle/>
          <a:p>
            <a:pPr algn="ctr">
              <a:lnSpc>
                <a:spcPct val="140000"/>
              </a:lnSpc>
            </a:pPr>
            <a:r>
              <a:rPr kumimoji="1" lang="ja-JP" altLang="en-US" sz="6600" dirty="0"/>
              <a:t>ナラティブとは</a:t>
            </a:r>
            <a:endParaRPr kumimoji="1" lang="en-US" altLang="ja-JP" sz="6600" dirty="0"/>
          </a:p>
          <a:p>
            <a:pPr algn="ctr">
              <a:lnSpc>
                <a:spcPct val="140000"/>
              </a:lnSpc>
            </a:pPr>
            <a:r>
              <a:rPr kumimoji="1" lang="ja-JP" altLang="en-US" sz="6600" dirty="0"/>
              <a:t>語りが循環する</a:t>
            </a:r>
            <a:endParaRPr kumimoji="1" lang="en-US" altLang="ja-JP" sz="6600" dirty="0"/>
          </a:p>
          <a:p>
            <a:pPr algn="ctr">
              <a:lnSpc>
                <a:spcPct val="140000"/>
              </a:lnSpc>
            </a:pPr>
            <a:r>
              <a:rPr kumimoji="1" lang="ja-JP" altLang="en-US" sz="6600" dirty="0"/>
              <a:t>「場」「空間」</a:t>
            </a:r>
          </a:p>
        </p:txBody>
      </p:sp>
    </p:spTree>
    <p:extLst>
      <p:ext uri="{BB962C8B-B14F-4D97-AF65-F5344CB8AC3E}">
        <p14:creationId xmlns:p14="http://schemas.microsoft.com/office/powerpoint/2010/main" val="3425278387"/>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3" name="正方形/長方形 2"/>
          <p:cNvSpPr/>
          <p:nvPr/>
        </p:nvSpPr>
        <p:spPr>
          <a:xfrm>
            <a:off x="580356" y="453306"/>
            <a:ext cx="9073008" cy="5693866"/>
          </a:xfrm>
          <a:prstGeom prst="rect">
            <a:avLst/>
          </a:prstGeom>
        </p:spPr>
        <p:txBody>
          <a:bodyPr wrap="square">
            <a:spAutoFit/>
          </a:bodyPr>
          <a:lstStyle/>
          <a:p>
            <a:r>
              <a:rPr lang="ja-JP" altLang="en-US" sz="4000" dirty="0" smtClean="0"/>
              <a:t>定義</a:t>
            </a:r>
            <a:r>
              <a:rPr lang="ja-JP" altLang="en-US" sz="4000" dirty="0"/>
              <a:t>しがたいものを定義するにはどうすればいいのか？言語</a:t>
            </a:r>
            <a:r>
              <a:rPr lang="ja-JP" altLang="en-US" sz="4000" dirty="0" smtClean="0"/>
              <a:t>化しがたい</a:t>
            </a:r>
            <a:r>
              <a:rPr lang="ja-JP" altLang="en-US" sz="4000" dirty="0"/>
              <a:t>ものを言語化するにはどうすればいいのか？僕はそれこそが「物語」の果たすべき役割だと思うのです。言語で言い表しがたいことを、言語の組み合わせによって、総体的に流れとして表現する。それこそが物語の機能でもあるの</a:t>
            </a:r>
            <a:r>
              <a:rPr lang="ja-JP" altLang="en-US" sz="4000" dirty="0" smtClean="0"/>
              <a:t>です</a:t>
            </a:r>
            <a:endParaRPr lang="en-US" altLang="ja-JP" sz="4000" dirty="0" smtClean="0"/>
          </a:p>
          <a:p>
            <a:pPr algn="r"/>
            <a:r>
              <a:rPr lang="ja-JP" altLang="en-US" sz="3600" dirty="0" smtClean="0"/>
              <a:t>村上春樹</a:t>
            </a:r>
            <a:endParaRPr lang="ja-JP" altLang="en-US" sz="3600" dirty="0"/>
          </a:p>
        </p:txBody>
      </p:sp>
    </p:spTree>
    <p:extLst>
      <p:ext uri="{BB962C8B-B14F-4D97-AF65-F5344CB8AC3E}">
        <p14:creationId xmlns:p14="http://schemas.microsoft.com/office/powerpoint/2010/main" val="2332536646"/>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3" name="正方形/長方形 2"/>
          <p:cNvSpPr/>
          <p:nvPr/>
        </p:nvSpPr>
        <p:spPr>
          <a:xfrm>
            <a:off x="0" y="597322"/>
            <a:ext cx="9797380" cy="4290405"/>
          </a:xfrm>
          <a:prstGeom prst="rect">
            <a:avLst/>
          </a:prstGeom>
        </p:spPr>
        <p:txBody>
          <a:bodyPr wrap="square">
            <a:spAutoFit/>
          </a:bodyPr>
          <a:lstStyle/>
          <a:p>
            <a:pPr algn="ctr">
              <a:lnSpc>
                <a:spcPct val="140000"/>
              </a:lnSpc>
            </a:pPr>
            <a:r>
              <a:rPr lang="ja-JP" altLang="en-US" sz="6600" dirty="0"/>
              <a:t>語りえないことについては沈黙しなければ</a:t>
            </a:r>
            <a:r>
              <a:rPr lang="ja-JP" altLang="en-US" sz="6600" dirty="0" smtClean="0"/>
              <a:t>ならない</a:t>
            </a:r>
            <a:endParaRPr lang="ja-JP" altLang="en-US" sz="6600" dirty="0"/>
          </a:p>
          <a:p>
            <a:pPr algn="r"/>
            <a:endParaRPr lang="en-US" altLang="ja-JP" sz="4400" dirty="0" smtClean="0"/>
          </a:p>
          <a:p>
            <a:pPr algn="r"/>
            <a:r>
              <a:rPr lang="ja-JP" altLang="en-US" sz="4400" dirty="0" smtClean="0"/>
              <a:t>ウィトゲンシュタイン</a:t>
            </a:r>
            <a:endParaRPr lang="ja-JP" altLang="en-US" sz="4400" dirty="0"/>
          </a:p>
        </p:txBody>
      </p:sp>
    </p:spTree>
    <p:extLst>
      <p:ext uri="{BB962C8B-B14F-4D97-AF65-F5344CB8AC3E}">
        <p14:creationId xmlns:p14="http://schemas.microsoft.com/office/powerpoint/2010/main" val="3736525730"/>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25703" y="1029370"/>
            <a:ext cx="9945688" cy="2868469"/>
          </a:xfrm>
          <a:prstGeom prst="rect">
            <a:avLst/>
          </a:prstGeom>
          <a:noFill/>
        </p:spPr>
        <p:txBody>
          <a:bodyPr wrap="square" lIns="91432" tIns="45716" rIns="91432" bIns="45716" rtlCol="0">
            <a:spAutoFit/>
          </a:bodyPr>
          <a:lstStyle/>
          <a:p>
            <a:pPr algn="ctr">
              <a:lnSpc>
                <a:spcPct val="140000"/>
              </a:lnSpc>
            </a:pPr>
            <a:r>
              <a:rPr kumimoji="1" lang="ja-JP" altLang="en-US" sz="6600" dirty="0" smtClean="0"/>
              <a:t>精神的・身体的</a:t>
            </a:r>
            <a:r>
              <a:rPr kumimoji="1" lang="en-US" altLang="ja-JP" sz="6600" dirty="0" smtClean="0"/>
              <a:t/>
            </a:r>
            <a:br>
              <a:rPr kumimoji="1" lang="en-US" altLang="ja-JP" sz="6600" dirty="0" smtClean="0"/>
            </a:br>
            <a:r>
              <a:rPr kumimoji="1" lang="ja-JP" altLang="en-US" sz="6600" dirty="0" smtClean="0"/>
              <a:t>社会的・スピリテュアル</a:t>
            </a:r>
            <a:endParaRPr kumimoji="1" lang="ja-JP" altLang="en-US" sz="6600" dirty="0"/>
          </a:p>
        </p:txBody>
      </p:sp>
      <p:sp>
        <p:nvSpPr>
          <p:cNvPr id="2" name="テキスト ボックス 1"/>
          <p:cNvSpPr txBox="1"/>
          <p:nvPr/>
        </p:nvSpPr>
        <p:spPr>
          <a:xfrm>
            <a:off x="724372" y="4557762"/>
            <a:ext cx="8884162" cy="1200329"/>
          </a:xfrm>
          <a:prstGeom prst="rect">
            <a:avLst/>
          </a:prstGeom>
          <a:noFill/>
        </p:spPr>
        <p:txBody>
          <a:bodyPr wrap="none" rtlCol="0">
            <a:spAutoFit/>
          </a:bodyPr>
          <a:lstStyle/>
          <a:p>
            <a:r>
              <a:rPr kumimoji="1" lang="ja-JP" altLang="en-US" sz="7200" dirty="0" smtClean="0">
                <a:solidFill>
                  <a:srgbClr val="FF0000"/>
                </a:solidFill>
              </a:rPr>
              <a:t>ただそこに在る（</a:t>
            </a:r>
            <a:r>
              <a:rPr kumimoji="1" lang="en-US" altLang="ja-JP" sz="7200" dirty="0" smtClean="0">
                <a:solidFill>
                  <a:srgbClr val="FF0000"/>
                </a:solidFill>
              </a:rPr>
              <a:t>being)</a:t>
            </a:r>
          </a:p>
        </p:txBody>
      </p:sp>
    </p:spTree>
    <p:extLst>
      <p:ext uri="{BB962C8B-B14F-4D97-AF65-F5344CB8AC3E}">
        <p14:creationId xmlns:p14="http://schemas.microsoft.com/office/powerpoint/2010/main" val="2896985267"/>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5447" y="2181498"/>
            <a:ext cx="9945688" cy="1446550"/>
          </a:xfrm>
          <a:prstGeom prst="rect">
            <a:avLst/>
          </a:prstGeom>
          <a:noFill/>
        </p:spPr>
        <p:txBody>
          <a:bodyPr wrap="square" lIns="91432" tIns="45716" rIns="91432" bIns="45716" rtlCol="0">
            <a:spAutoFit/>
          </a:bodyPr>
          <a:lstStyle/>
          <a:p>
            <a:pPr algn="ctr">
              <a:lnSpc>
                <a:spcPct val="140000"/>
              </a:lnSpc>
            </a:pPr>
            <a:r>
              <a:rPr kumimoji="1" lang="ja-JP" altLang="en-US" sz="6600" dirty="0"/>
              <a:t>専門を捨てる専門性</a:t>
            </a:r>
          </a:p>
        </p:txBody>
      </p:sp>
    </p:spTree>
    <p:extLst>
      <p:ext uri="{BB962C8B-B14F-4D97-AF65-F5344CB8AC3E}">
        <p14:creationId xmlns:p14="http://schemas.microsoft.com/office/powerpoint/2010/main" val="365444986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pic>
        <p:nvPicPr>
          <p:cNvPr id="7" name="コンテンツ プレースホルダー 6" descr="mitori-4.png"/>
          <p:cNvPicPr>
            <a:picLocks noGrp="1" noChangeAspect="1"/>
          </p:cNvPicPr>
          <p:nvPr>
            <p:ph idx="4294967295"/>
          </p:nvPr>
        </p:nvPicPr>
        <p:blipFill rotWithShape="1">
          <a:blip r:embed="rId3">
            <a:extLst>
              <a:ext uri="{28A0092B-C50C-407E-A947-70E740481C1C}">
                <a14:useLocalDpi xmlns:a14="http://schemas.microsoft.com/office/drawing/2010/main" val="0"/>
              </a:ext>
            </a:extLst>
          </a:blip>
          <a:srcRect l="-1491" t="-1048" r="447" b="1048"/>
          <a:stretch/>
        </p:blipFill>
        <p:spPr>
          <a:xfrm>
            <a:off x="0" y="273906"/>
            <a:ext cx="9755047" cy="6532657"/>
          </a:xfrm>
        </p:spPr>
      </p:pic>
      <p:sp>
        <p:nvSpPr>
          <p:cNvPr id="11" name="上矢印 10"/>
          <p:cNvSpPr/>
          <p:nvPr/>
        </p:nvSpPr>
        <p:spPr>
          <a:xfrm>
            <a:off x="3678547" y="6382231"/>
            <a:ext cx="527121" cy="447250"/>
          </a:xfrm>
          <a:prstGeom prst="upArrow">
            <a:avLst/>
          </a:prstGeom>
          <a:solidFill>
            <a:schemeClr val="accent3">
              <a:lumMod val="75000"/>
            </a:scheme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7393" tIns="48696" rIns="97393" bIns="48696" rtlCol="0" anchor="ctr"/>
          <a:lstStyle/>
          <a:p>
            <a:pPr algn="ctr"/>
            <a:endParaRPr kumimoji="1" lang="ja-JP" altLang="en-US" dirty="0"/>
          </a:p>
        </p:txBody>
      </p:sp>
    </p:spTree>
    <p:extLst>
      <p:ext uri="{BB962C8B-B14F-4D97-AF65-F5344CB8AC3E}">
        <p14:creationId xmlns:p14="http://schemas.microsoft.com/office/powerpoint/2010/main" val="3235629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5" name="テキスト ボックス 4"/>
          <p:cNvSpPr txBox="1"/>
          <p:nvPr/>
        </p:nvSpPr>
        <p:spPr>
          <a:xfrm>
            <a:off x="0" y="1533426"/>
            <a:ext cx="9945688" cy="4290397"/>
          </a:xfrm>
          <a:prstGeom prst="rect">
            <a:avLst/>
          </a:prstGeom>
          <a:noFill/>
        </p:spPr>
        <p:txBody>
          <a:bodyPr wrap="square" lIns="91432" tIns="45716" rIns="91432" bIns="45716" rtlCol="0">
            <a:spAutoFit/>
          </a:bodyPr>
          <a:lstStyle/>
          <a:p>
            <a:pPr algn="ctr">
              <a:lnSpc>
                <a:spcPct val="140000"/>
              </a:lnSpc>
            </a:pPr>
            <a:r>
              <a:rPr kumimoji="1" lang="ja-JP" altLang="en-US" sz="6600" dirty="0" smtClean="0"/>
              <a:t>地域医療の究極は</a:t>
            </a:r>
            <a:endParaRPr kumimoji="1" lang="en-US" altLang="ja-JP" sz="6600" dirty="0"/>
          </a:p>
          <a:p>
            <a:pPr algn="ctr">
              <a:lnSpc>
                <a:spcPct val="140000"/>
              </a:lnSpc>
            </a:pPr>
            <a:r>
              <a:rPr kumimoji="1" lang="ja-JP" altLang="en-US" sz="6600" dirty="0" smtClean="0"/>
              <a:t>街作り</a:t>
            </a:r>
            <a:endParaRPr kumimoji="1" lang="en-US" altLang="ja-JP" sz="6600" dirty="0" smtClean="0"/>
          </a:p>
          <a:p>
            <a:pPr algn="ctr">
              <a:lnSpc>
                <a:spcPct val="140000"/>
              </a:lnSpc>
            </a:pPr>
            <a:endParaRPr kumimoji="1" lang="ja-JP" altLang="en-US" sz="6600" dirty="0"/>
          </a:p>
        </p:txBody>
      </p:sp>
    </p:spTree>
    <p:extLst>
      <p:ext uri="{BB962C8B-B14F-4D97-AF65-F5344CB8AC3E}">
        <p14:creationId xmlns:p14="http://schemas.microsoft.com/office/powerpoint/2010/main" val="2694038670"/>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フッター プレースホルダ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600">
                <a:solidFill>
                  <a:schemeClr val="tx1"/>
                </a:solidFill>
                <a:latin typeface="Times New Roman" charset="0"/>
                <a:ea typeface="ＭＳ Ｐゴシック" charset="0"/>
                <a:cs typeface="ＭＳ Ｐゴシック" charset="0"/>
              </a:defRPr>
            </a:lvl1pPr>
            <a:lvl2pPr marL="791183" indent="-304301">
              <a:defRPr kumimoji="1" sz="2600">
                <a:solidFill>
                  <a:schemeClr val="tx1"/>
                </a:solidFill>
                <a:latin typeface="Times New Roman" charset="0"/>
                <a:ea typeface="ＭＳ Ｐゴシック" charset="0"/>
              </a:defRPr>
            </a:lvl2pPr>
            <a:lvl3pPr marL="1217205" indent="-243441">
              <a:defRPr kumimoji="1" sz="2600">
                <a:solidFill>
                  <a:schemeClr val="tx1"/>
                </a:solidFill>
                <a:latin typeface="Times New Roman" charset="0"/>
                <a:ea typeface="ＭＳ Ｐゴシック" charset="0"/>
              </a:defRPr>
            </a:lvl3pPr>
            <a:lvl4pPr marL="1704085" indent="-243441">
              <a:defRPr kumimoji="1" sz="2600">
                <a:solidFill>
                  <a:schemeClr val="tx1"/>
                </a:solidFill>
                <a:latin typeface="Times New Roman" charset="0"/>
                <a:ea typeface="ＭＳ Ｐゴシック" charset="0"/>
              </a:defRPr>
            </a:lvl4pPr>
            <a:lvl5pPr marL="2190967" indent="-243441">
              <a:defRPr kumimoji="1" sz="2600">
                <a:solidFill>
                  <a:schemeClr val="tx1"/>
                </a:solidFill>
                <a:latin typeface="Times New Roman" charset="0"/>
                <a:ea typeface="ＭＳ Ｐゴシック" charset="0"/>
              </a:defRPr>
            </a:lvl5pPr>
            <a:lvl6pPr marL="2677850" indent="-243441" fontAlgn="base">
              <a:spcBef>
                <a:spcPct val="0"/>
              </a:spcBef>
              <a:spcAft>
                <a:spcPct val="0"/>
              </a:spcAft>
              <a:defRPr kumimoji="1" sz="2600">
                <a:solidFill>
                  <a:schemeClr val="tx1"/>
                </a:solidFill>
                <a:latin typeface="Times New Roman" charset="0"/>
                <a:ea typeface="ＭＳ Ｐゴシック" charset="0"/>
              </a:defRPr>
            </a:lvl6pPr>
            <a:lvl7pPr marL="3164732" indent="-243441" fontAlgn="base">
              <a:spcBef>
                <a:spcPct val="0"/>
              </a:spcBef>
              <a:spcAft>
                <a:spcPct val="0"/>
              </a:spcAft>
              <a:defRPr kumimoji="1" sz="2600">
                <a:solidFill>
                  <a:schemeClr val="tx1"/>
                </a:solidFill>
                <a:latin typeface="Times New Roman" charset="0"/>
                <a:ea typeface="ＭＳ Ｐゴシック" charset="0"/>
              </a:defRPr>
            </a:lvl7pPr>
            <a:lvl8pPr marL="3651613" indent="-243441" fontAlgn="base">
              <a:spcBef>
                <a:spcPct val="0"/>
              </a:spcBef>
              <a:spcAft>
                <a:spcPct val="0"/>
              </a:spcAft>
              <a:defRPr kumimoji="1" sz="2600">
                <a:solidFill>
                  <a:schemeClr val="tx1"/>
                </a:solidFill>
                <a:latin typeface="Times New Roman" charset="0"/>
                <a:ea typeface="ＭＳ Ｐゴシック" charset="0"/>
              </a:defRPr>
            </a:lvl8pPr>
            <a:lvl9pPr marL="4138495" indent="-243441" fontAlgn="base">
              <a:spcBef>
                <a:spcPct val="0"/>
              </a:spcBef>
              <a:spcAft>
                <a:spcPct val="0"/>
              </a:spcAft>
              <a:defRPr kumimoji="1" sz="2600">
                <a:solidFill>
                  <a:schemeClr val="tx1"/>
                </a:solidFill>
                <a:latin typeface="Times New Roman" charset="0"/>
                <a:ea typeface="ＭＳ Ｐゴシック" charset="0"/>
              </a:defRPr>
            </a:lvl9pPr>
          </a:lstStyle>
          <a:p>
            <a:r>
              <a:rPr kumimoji="0" lang="en-US" altLang="ja-JP" sz="1300">
                <a:solidFill>
                  <a:srgbClr val="3F3F3F"/>
                </a:solidFill>
                <a:ea typeface="ＭＳ Ｐ明朝" charset="0"/>
                <a:cs typeface="ＭＳ Ｐ明朝" charset="0"/>
              </a:rPr>
              <a:t>Narrative_home</a:t>
            </a:r>
            <a:endParaRPr kumimoji="0" lang="en-US" altLang="ko-KR" sz="1300">
              <a:solidFill>
                <a:srgbClr val="3F3F3F"/>
              </a:solidFill>
              <a:ea typeface="HY견명조" charset="0"/>
              <a:cs typeface="HY견명조" charset="0"/>
            </a:endParaRPr>
          </a:p>
        </p:txBody>
      </p:sp>
      <p:sp>
        <p:nvSpPr>
          <p:cNvPr id="45058" name="Rectangle 2"/>
          <p:cNvSpPr>
            <a:spLocks noChangeArrowheads="1"/>
          </p:cNvSpPr>
          <p:nvPr/>
        </p:nvSpPr>
        <p:spPr bwMode="auto">
          <a:xfrm>
            <a:off x="-904" y="309290"/>
            <a:ext cx="9945688" cy="5438233"/>
          </a:xfrm>
          <a:prstGeom prst="rect">
            <a:avLst/>
          </a:prstGeom>
          <a:noFill/>
          <a:ln w="9525">
            <a:noFill/>
            <a:miter lim="800000"/>
            <a:headEnd/>
            <a:tailEnd/>
          </a:ln>
          <a:effectLst/>
        </p:spPr>
        <p:txBody>
          <a:bodyPr lIns="97359" tIns="48679" rIns="97359" bIns="48679">
            <a:spAutoFit/>
          </a:bodyPr>
          <a:lstStyle/>
          <a:p>
            <a:pPr algn="ctr">
              <a:defRPr/>
            </a:pPr>
            <a:r>
              <a:rPr kumimoji="1" lang="ja-JP" altLang="en-US" sz="4300" b="1" dirty="0" smtClean="0">
                <a:solidFill>
                  <a:schemeClr val="tx2"/>
                </a:solidFill>
                <a:effectLst>
                  <a:outerShdw blurRad="38100" dist="38100" dir="2700000" algn="tl">
                    <a:srgbClr val="DDDDDD"/>
                  </a:outerShdw>
                </a:effectLst>
                <a:latin typeface="Century" charset="0"/>
                <a:ea typeface="HGS創英角ﾎﾟｯﾌﾟ体" charset="0"/>
                <a:cs typeface="HGS創英角ﾎﾟｯﾌﾟ体" charset="0"/>
              </a:rPr>
              <a:t>ナラティブホーム</a:t>
            </a:r>
            <a:endParaRPr kumimoji="1" lang="ja-JP" altLang="en-US" sz="4300" dirty="0">
              <a:effectLst>
                <a:outerShdw blurRad="38100" dist="38100" dir="2700000" algn="tl">
                  <a:srgbClr val="DDDDDD"/>
                </a:outerShdw>
              </a:effectLst>
              <a:latin typeface="ＭＳ 明朝" charset="0"/>
              <a:ea typeface="ＭＳ 明朝" charset="0"/>
              <a:cs typeface="ＭＳ 明朝"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そこには人生の最終章を</a:t>
            </a:r>
            <a:endParaRPr kumimoji="1" lang="ja-JP" altLang="en-US" sz="3800" dirty="0">
              <a:solidFill>
                <a:srgbClr val="FFFFFF"/>
              </a:solidFill>
              <a:effectLst>
                <a:outerShdw blurRad="38100" dist="38100" dir="2700000" algn="tl">
                  <a:srgbClr val="DDDDDD"/>
                </a:outerShdw>
              </a:effectLst>
              <a:latin typeface="ＭＳ 明朝" charset="0"/>
              <a:ea typeface="HGP創英角ﾎﾟｯﾌﾟ体" charset="0"/>
              <a:cs typeface="HGP創英角ﾎﾟｯﾌﾟ体"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家族と伴に</a:t>
            </a:r>
            <a:endParaRPr kumimoji="1" lang="ja-JP" altLang="en-US" sz="3800" dirty="0">
              <a:solidFill>
                <a:srgbClr val="FFFFFF"/>
              </a:solidFill>
              <a:effectLst>
                <a:outerShdw blurRad="38100" dist="38100" dir="2700000" algn="tl">
                  <a:srgbClr val="DDDDDD"/>
                </a:outerShdw>
              </a:effectLst>
              <a:latin typeface="ＭＳ 明朝" charset="0"/>
              <a:ea typeface="HGP創英角ﾎﾟｯﾌﾟ体" charset="0"/>
              <a:cs typeface="HGP創英角ﾎﾟｯﾌﾟ体"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ゆっくりと、安心して過ごせる</a:t>
            </a: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空間がある</a:t>
            </a:r>
            <a:endParaRPr kumimoji="1" lang="ja-JP" altLang="en-US" sz="4300" b="1" dirty="0">
              <a:solidFill>
                <a:srgbClr val="FFFFFF"/>
              </a:solidFill>
              <a:effectLst>
                <a:outerShdw blurRad="38100" dist="38100" dir="2700000" algn="tl">
                  <a:srgbClr val="DDDDDD"/>
                </a:outerShdw>
              </a:effectLst>
              <a:latin typeface="Century" charset="0"/>
              <a:ea typeface="HGS創英角ﾎﾟｯﾌﾟ体" charset="0"/>
              <a:cs typeface="HGS創英角ﾎﾟｯﾌﾟ体"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ただ傍らに在り</a:t>
            </a:r>
            <a:r>
              <a:rPr kumimoji="1" lang="ja-JP" altLang="en-US" sz="3800" dirty="0">
                <a:solidFill>
                  <a:srgbClr val="FFFFFF"/>
                </a:solidFill>
                <a:effectLst>
                  <a:outerShdw blurRad="38100" dist="38100" dir="2700000" algn="tl">
                    <a:srgbClr val="DDDDDD"/>
                  </a:outerShdw>
                </a:effectLst>
                <a:latin typeface="Century" charset="0"/>
                <a:ea typeface="ＭＳ 明朝" charset="0"/>
                <a:cs typeface="ＭＳ 明朝" charset="0"/>
              </a:rPr>
              <a:t>、</a:t>
            </a: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温もりを感じ</a:t>
            </a:r>
            <a:endParaRPr kumimoji="1" lang="ja-JP" altLang="en-US" sz="3800" dirty="0">
              <a:solidFill>
                <a:srgbClr val="FFFFFF"/>
              </a:solidFill>
              <a:effectLst>
                <a:outerShdw blurRad="38100" dist="38100" dir="2700000" algn="tl">
                  <a:srgbClr val="DDDDDD"/>
                </a:outerShdw>
              </a:effectLst>
              <a:latin typeface="Century" charset="0"/>
              <a:ea typeface="ＭＳ 明朝" charset="0"/>
              <a:cs typeface="ＭＳ 明朝"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声なき声を聴け</a:t>
            </a:r>
            <a:endParaRPr kumimoji="1" lang="ja-JP" altLang="en-US" sz="3800" dirty="0">
              <a:solidFill>
                <a:srgbClr val="FFFFFF"/>
              </a:solidFill>
              <a:effectLst>
                <a:outerShdw blurRad="38100" dist="38100" dir="2700000" algn="tl">
                  <a:srgbClr val="DDDDDD"/>
                </a:outerShdw>
              </a:effectLst>
              <a:latin typeface="Century" charset="0"/>
              <a:ea typeface="ＭＳ 明朝" charset="0"/>
              <a:cs typeface="ＭＳ 明朝"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ケアの原点は</a:t>
            </a:r>
            <a:endParaRPr kumimoji="1" lang="ja-JP" altLang="en-US" sz="3800" dirty="0">
              <a:solidFill>
                <a:srgbClr val="FFFFFF"/>
              </a:solidFill>
              <a:effectLst>
                <a:outerShdw blurRad="38100" dist="38100" dir="2700000" algn="tl">
                  <a:srgbClr val="DDDDDD"/>
                </a:outerShdw>
              </a:effectLst>
              <a:latin typeface="Century" charset="0"/>
              <a:ea typeface="ＭＳ 明朝" charset="0"/>
              <a:cs typeface="ＭＳ 明朝" charset="0"/>
            </a:endParaRPr>
          </a:p>
          <a:p>
            <a:pPr algn="ctr" eaLnBrk="0" hangingPunct="0">
              <a:defRPr/>
            </a:pPr>
            <a:r>
              <a:rPr kumimoji="1" lang="ja-JP" altLang="en-US" sz="3800" dirty="0">
                <a:solidFill>
                  <a:srgbClr val="FFFFFF"/>
                </a:solidFill>
                <a:effectLst>
                  <a:outerShdw blurRad="38100" dist="38100" dir="2700000" algn="tl">
                    <a:srgbClr val="DDDDDD"/>
                  </a:outerShdw>
                </a:effectLst>
                <a:latin typeface="Century" charset="0"/>
                <a:ea typeface="HGP創英角ﾎﾟｯﾌﾟ体" charset="0"/>
                <a:cs typeface="HGP創英角ﾎﾟｯﾌﾟ体" charset="0"/>
              </a:rPr>
              <a:t>心象の絆の中にある</a:t>
            </a:r>
            <a:r>
              <a:rPr kumimoji="1" lang="ja-JP" altLang="en-US" sz="3800" dirty="0">
                <a:solidFill>
                  <a:srgbClr val="FFFFFF"/>
                </a:solidFill>
                <a:effectLst>
                  <a:outerShdw blurRad="38100" dist="38100" dir="2700000" algn="tl">
                    <a:srgbClr val="DDDDDD"/>
                  </a:outerShdw>
                </a:effectLst>
              </a:rPr>
              <a:t> </a:t>
            </a:r>
            <a:endParaRPr kumimoji="1" lang="ja-JP" altLang="en-US" sz="4300" dirty="0">
              <a:solidFill>
                <a:srgbClr val="FFFFFF"/>
              </a:solidFill>
              <a:effectLst>
                <a:outerShdw blurRad="38100" dist="38100" dir="2700000" algn="tl">
                  <a:srgbClr val="DDDDDD"/>
                </a:outerShdw>
              </a:effectLs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dirty="0" err="1" smtClean="0"/>
              <a:t>Narrative_home</a:t>
            </a:r>
            <a:endParaRPr lang="en-US" altLang="ko-KR" dirty="0">
              <a:ea typeface="HY엽서L" charset="0"/>
              <a:cs typeface="HY엽서L" charset="0"/>
            </a:endParaRPr>
          </a:p>
        </p:txBody>
      </p:sp>
      <p:sp>
        <p:nvSpPr>
          <p:cNvPr id="3" name="テキスト ボックス 2"/>
          <p:cNvSpPr txBox="1"/>
          <p:nvPr/>
        </p:nvSpPr>
        <p:spPr>
          <a:xfrm>
            <a:off x="508348" y="1029370"/>
            <a:ext cx="8838060" cy="3545578"/>
          </a:xfrm>
          <a:prstGeom prst="rect">
            <a:avLst/>
          </a:prstGeom>
          <a:noFill/>
        </p:spPr>
        <p:txBody>
          <a:bodyPr wrap="none" lIns="91432" tIns="45716" rIns="91432" bIns="45716" rtlCol="0">
            <a:spAutoFit/>
          </a:bodyPr>
          <a:lstStyle/>
          <a:p>
            <a:pPr algn="ctr">
              <a:lnSpc>
                <a:spcPct val="130000"/>
              </a:lnSpc>
            </a:pPr>
            <a:r>
              <a:rPr kumimoji="1" lang="ja-JP" altLang="en-US" sz="8800" dirty="0" smtClean="0"/>
              <a:t>高齢者爆発による</a:t>
            </a:r>
            <a:endParaRPr kumimoji="1" lang="en-US" altLang="ja-JP" sz="8800" dirty="0" smtClean="0"/>
          </a:p>
          <a:p>
            <a:pPr algn="ctr">
              <a:lnSpc>
                <a:spcPct val="130000"/>
              </a:lnSpc>
            </a:pPr>
            <a:r>
              <a:rPr kumimoji="1" lang="ja-JP" altLang="en-US" sz="8800" dirty="0" smtClean="0"/>
              <a:t>多死社会の到来</a:t>
            </a:r>
            <a:endParaRPr kumimoji="1" lang="en-US" altLang="ja-JP" sz="8800" dirty="0"/>
          </a:p>
        </p:txBody>
      </p:sp>
    </p:spTree>
    <p:extLst>
      <p:ext uri="{BB962C8B-B14F-4D97-AF65-F5344CB8AC3E}">
        <p14:creationId xmlns:p14="http://schemas.microsoft.com/office/powerpoint/2010/main" val="185536597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dirty="0" err="1" smtClean="0"/>
              <a:t>Narrative_home</a:t>
            </a:r>
            <a:endParaRPr lang="en-US" altLang="ko-KR" dirty="0">
              <a:ea typeface="HY엽서L" charset="0"/>
              <a:cs typeface="HY엽서L" charset="0"/>
            </a:endParaRPr>
          </a:p>
        </p:txBody>
      </p:sp>
      <p:sp>
        <p:nvSpPr>
          <p:cNvPr id="3" name="テキスト ボックス 2"/>
          <p:cNvSpPr txBox="1"/>
          <p:nvPr/>
        </p:nvSpPr>
        <p:spPr>
          <a:xfrm>
            <a:off x="-10226" y="1029370"/>
            <a:ext cx="9842041" cy="4002626"/>
          </a:xfrm>
          <a:prstGeom prst="rect">
            <a:avLst/>
          </a:prstGeom>
          <a:noFill/>
        </p:spPr>
        <p:txBody>
          <a:bodyPr wrap="none" lIns="91432" tIns="45716" rIns="91432" bIns="45716" rtlCol="0">
            <a:spAutoFit/>
          </a:bodyPr>
          <a:lstStyle/>
          <a:p>
            <a:pPr algn="ctr">
              <a:lnSpc>
                <a:spcPct val="130000"/>
              </a:lnSpc>
            </a:pPr>
            <a:r>
              <a:rPr kumimoji="1" lang="ja-JP" altLang="en-US" sz="6600" dirty="0" smtClean="0"/>
              <a:t>どこで・誰と・どのようにして</a:t>
            </a:r>
            <a:endParaRPr kumimoji="1" lang="en-US" altLang="ja-JP" sz="6600" dirty="0" smtClean="0"/>
          </a:p>
          <a:p>
            <a:pPr algn="ctr">
              <a:lnSpc>
                <a:spcPct val="130000"/>
              </a:lnSpc>
            </a:pPr>
            <a:r>
              <a:rPr kumimoji="1" lang="ja-JP" altLang="en-US" sz="6600" dirty="0" smtClean="0"/>
              <a:t>最期</a:t>
            </a:r>
            <a:r>
              <a:rPr kumimoji="1" lang="ja-JP" altLang="en-US" sz="6600" dirty="0"/>
              <a:t>をむかえるのか</a:t>
            </a:r>
            <a:endParaRPr kumimoji="1" lang="en-US" altLang="ja-JP" sz="6600" dirty="0"/>
          </a:p>
          <a:p>
            <a:pPr algn="ctr">
              <a:lnSpc>
                <a:spcPct val="130000"/>
              </a:lnSpc>
            </a:pPr>
            <a:r>
              <a:rPr kumimoji="1" lang="ja-JP" altLang="en-US" sz="6600" dirty="0" smtClean="0"/>
              <a:t>選べる地域・時代</a:t>
            </a:r>
            <a:r>
              <a:rPr kumimoji="1" lang="ja-JP" altLang="en-US" sz="6600" dirty="0"/>
              <a:t>に</a:t>
            </a:r>
            <a:endParaRPr kumimoji="1" lang="en-US" altLang="ja-JP" sz="6600" dirty="0"/>
          </a:p>
        </p:txBody>
      </p:sp>
    </p:spTree>
    <p:extLst>
      <p:ext uri="{BB962C8B-B14F-4D97-AF65-F5344CB8AC3E}">
        <p14:creationId xmlns:p14="http://schemas.microsoft.com/office/powerpoint/2010/main" val="119536047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341" y="165276"/>
            <a:ext cx="8640960" cy="11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p:cNvSpPr>
          <p:nvPr/>
        </p:nvSpPr>
        <p:spPr bwMode="auto">
          <a:xfrm>
            <a:off x="495342" y="6817362"/>
            <a:ext cx="8964717" cy="175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8696" bIns="0" anchor="ctr"/>
          <a:lstStyle/>
          <a:p>
            <a:pPr marL="47555"/>
            <a:r>
              <a:rPr lang="en-US" altLang="ja-JP" sz="1200">
                <a:solidFill>
                  <a:srgbClr val="3F3F3F"/>
                </a:solidFill>
                <a:latin typeface="Gill Sans" charset="0"/>
                <a:ea typeface="Gill Sans" charset="0"/>
                <a:cs typeface="Gill Sans" charset="0"/>
                <a:sym typeface="Gill Sans" charset="0"/>
              </a:rPr>
              <a:t>Narrative_home</a:t>
            </a:r>
          </a:p>
        </p:txBody>
      </p:sp>
      <p:pic>
        <p:nvPicPr>
          <p:cNvPr id="1843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356" y="1389410"/>
            <a:ext cx="8961074" cy="450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462384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dirty="0" err="1" smtClean="0"/>
              <a:t>Narrative_home</a:t>
            </a:r>
            <a:endParaRPr lang="en-US" altLang="ko-KR" dirty="0">
              <a:ea typeface="HY엽서L" charset="0"/>
              <a:cs typeface="HY엽서L" charset="0"/>
            </a:endParaRPr>
          </a:p>
        </p:txBody>
      </p:sp>
      <p:sp>
        <p:nvSpPr>
          <p:cNvPr id="3" name="テキスト ボックス 2"/>
          <p:cNvSpPr txBox="1"/>
          <p:nvPr/>
        </p:nvSpPr>
        <p:spPr>
          <a:xfrm>
            <a:off x="940396" y="1317402"/>
            <a:ext cx="7940980" cy="4002626"/>
          </a:xfrm>
          <a:prstGeom prst="rect">
            <a:avLst/>
          </a:prstGeom>
          <a:noFill/>
        </p:spPr>
        <p:txBody>
          <a:bodyPr wrap="none" lIns="91432" tIns="45716" rIns="91432" bIns="45716" rtlCol="0">
            <a:spAutoFit/>
          </a:bodyPr>
          <a:lstStyle/>
          <a:p>
            <a:pPr algn="ctr">
              <a:lnSpc>
                <a:spcPct val="130000"/>
              </a:lnSpc>
            </a:pPr>
            <a:r>
              <a:rPr lang="ja-JP" altLang="en-US" sz="6600" dirty="0" smtClean="0"/>
              <a:t>生涯未婚率</a:t>
            </a:r>
            <a:endParaRPr lang="en-US" altLang="ja-JP" sz="6600" dirty="0" smtClean="0"/>
          </a:p>
          <a:p>
            <a:pPr algn="ctr">
              <a:lnSpc>
                <a:spcPct val="130000"/>
              </a:lnSpc>
            </a:pPr>
            <a:r>
              <a:rPr lang="en-US" altLang="ja-JP" sz="6600" dirty="0" smtClean="0"/>
              <a:t>2010</a:t>
            </a:r>
            <a:r>
              <a:rPr lang="ja-JP" altLang="en-US" sz="6600" dirty="0"/>
              <a:t>年</a:t>
            </a:r>
            <a:endParaRPr lang="en-US" altLang="ja-JP" sz="6600" dirty="0" smtClean="0"/>
          </a:p>
          <a:p>
            <a:pPr algn="ctr">
              <a:lnSpc>
                <a:spcPct val="130000"/>
              </a:lnSpc>
            </a:pPr>
            <a:r>
              <a:rPr lang="ja-JP" altLang="en-US" sz="6600" dirty="0" smtClean="0"/>
              <a:t>男</a:t>
            </a:r>
            <a:r>
              <a:rPr lang="en-US" altLang="ja-JP" sz="6600" dirty="0" smtClean="0"/>
              <a:t>20.14</a:t>
            </a:r>
            <a:r>
              <a:rPr lang="ja-JP" altLang="en-US" sz="6600" dirty="0"/>
              <a:t>％、女</a:t>
            </a:r>
            <a:r>
              <a:rPr lang="en-US" altLang="ja-JP" sz="6600" dirty="0"/>
              <a:t>10.61</a:t>
            </a:r>
            <a:r>
              <a:rPr lang="ja-JP" altLang="en-US" sz="6600" dirty="0"/>
              <a:t>％</a:t>
            </a:r>
            <a:endParaRPr kumimoji="1" lang="en-US" altLang="ja-JP" sz="6600" dirty="0"/>
          </a:p>
        </p:txBody>
      </p:sp>
    </p:spTree>
    <p:extLst>
      <p:ext uri="{BB962C8B-B14F-4D97-AF65-F5344CB8AC3E}">
        <p14:creationId xmlns:p14="http://schemas.microsoft.com/office/powerpoint/2010/main" val="1868530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pPr>
              <a:defRPr/>
            </a:pPr>
            <a:r>
              <a:rPr lang="en-US" altLang="ja-JP" smtClean="0"/>
              <a:t>Narrative_home</a:t>
            </a:r>
            <a:endParaRPr lang="en-US" altLang="ko-KR">
              <a:ea typeface="HY엽서L" charset="0"/>
              <a:cs typeface="HY엽서L" charset="0"/>
            </a:endParaRPr>
          </a:p>
        </p:txBody>
      </p:sp>
      <p:sp>
        <p:nvSpPr>
          <p:cNvPr id="3" name="テキスト ボックス 2"/>
          <p:cNvSpPr txBox="1"/>
          <p:nvPr/>
        </p:nvSpPr>
        <p:spPr>
          <a:xfrm>
            <a:off x="1166580" y="1605434"/>
            <a:ext cx="7590523" cy="2682265"/>
          </a:xfrm>
          <a:prstGeom prst="rect">
            <a:avLst/>
          </a:prstGeom>
          <a:noFill/>
        </p:spPr>
        <p:txBody>
          <a:bodyPr wrap="none" lIns="91432" tIns="45716" rIns="91432" bIns="45716" rtlCol="0">
            <a:spAutoFit/>
          </a:bodyPr>
          <a:lstStyle/>
          <a:p>
            <a:pPr algn="ctr">
              <a:lnSpc>
                <a:spcPct val="130000"/>
              </a:lnSpc>
            </a:pPr>
            <a:r>
              <a:rPr kumimoji="1" lang="ja-JP" altLang="en-US" sz="6600" dirty="0"/>
              <a:t>在宅が</a:t>
            </a:r>
            <a:r>
              <a:rPr kumimoji="1" lang="ja-JP" altLang="en-US" sz="6600" dirty="0" smtClean="0"/>
              <a:t>一番で</a:t>
            </a:r>
            <a:r>
              <a:rPr kumimoji="1" lang="ja-JP" altLang="en-US" sz="6600" dirty="0"/>
              <a:t>はない</a:t>
            </a:r>
            <a:endParaRPr kumimoji="1" lang="en-US" altLang="ja-JP" sz="6600" dirty="0"/>
          </a:p>
          <a:p>
            <a:pPr algn="ctr">
              <a:lnSpc>
                <a:spcPct val="130000"/>
              </a:lnSpc>
            </a:pPr>
            <a:r>
              <a:rPr kumimoji="1" lang="ja-JP" altLang="en-US" sz="6600" dirty="0"/>
              <a:t>選択肢の一つ</a:t>
            </a:r>
            <a:endParaRPr kumimoji="1" lang="en-US" altLang="ja-JP" sz="6600" dirty="0"/>
          </a:p>
        </p:txBody>
      </p:sp>
    </p:spTree>
    <p:extLst>
      <p:ext uri="{BB962C8B-B14F-4D97-AF65-F5344CB8AC3E}">
        <p14:creationId xmlns:p14="http://schemas.microsoft.com/office/powerpoint/2010/main" val="534619584"/>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ホライズン">
  <a:themeElements>
    <a:clrScheme name="ホライズン">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ホライズン">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ホライズン">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ホライズン.thmx</Template>
  <TotalTime>6713</TotalTime>
  <Words>656</Words>
  <Application>Microsoft Office PowerPoint</Application>
  <PresentationFormat>ユーザー設定</PresentationFormat>
  <Paragraphs>142</Paragraphs>
  <Slides>41</Slides>
  <Notes>5</Notes>
  <HiddenSlides>0</HiddenSlides>
  <MMClips>0</MMClips>
  <ScaleCrop>false</ScaleCrop>
  <HeadingPairs>
    <vt:vector size="4" baseType="variant">
      <vt:variant>
        <vt:lpstr>テーマ</vt:lpstr>
      </vt:variant>
      <vt:variant>
        <vt:i4>1</vt:i4>
      </vt:variant>
      <vt:variant>
        <vt:lpstr>スライド タイトル</vt:lpstr>
      </vt:variant>
      <vt:variant>
        <vt:i4>41</vt:i4>
      </vt:variant>
    </vt:vector>
  </HeadingPairs>
  <TitlesOfParts>
    <vt:vector size="42" baseType="lpstr">
      <vt:lpstr>ホライズン</vt:lpstr>
      <vt:lpstr>  ものがたり在宅塾の現在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ナラティブホームの理念と実践</dc:title>
  <dc:creator>nobuhiko sato</dc:creator>
  <cp:lastModifiedBy>道</cp:lastModifiedBy>
  <cp:revision>178</cp:revision>
  <cp:lastPrinted>2013-07-21T12:41:11Z</cp:lastPrinted>
  <dcterms:created xsi:type="dcterms:W3CDTF">2013-01-24T01:05:55Z</dcterms:created>
  <dcterms:modified xsi:type="dcterms:W3CDTF">2013-11-10T19:20:50Z</dcterms:modified>
</cp:coreProperties>
</file>